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62" r:id="rId1"/>
  </p:sldMasterIdLst>
  <p:notesMasterIdLst>
    <p:notesMasterId r:id="rId18"/>
  </p:notesMasterIdLst>
  <p:sldIdLst>
    <p:sldId id="256" r:id="rId2"/>
    <p:sldId id="257" r:id="rId3"/>
    <p:sldId id="258" r:id="rId4"/>
    <p:sldId id="259" r:id="rId5"/>
    <p:sldId id="260" r:id="rId6"/>
    <p:sldId id="261" r:id="rId7"/>
    <p:sldId id="262" r:id="rId8"/>
    <p:sldId id="263" r:id="rId9"/>
    <p:sldId id="270" r:id="rId10"/>
    <p:sldId id="264" r:id="rId11"/>
    <p:sldId id="265" r:id="rId12"/>
    <p:sldId id="266" r:id="rId13"/>
    <p:sldId id="267" r:id="rId14"/>
    <p:sldId id="268" r:id="rId15"/>
    <p:sldId id="269" r:id="rId16"/>
    <p:sldId id="271"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634CC15-26B1-4F44-84DC-7456E8F658EC}" v="63" dt="2023-07-14T07:57:54.78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73"/>
  </p:normalViewPr>
  <p:slideViewPr>
    <p:cSldViewPr snapToGrid="0">
      <p:cViewPr varScale="1">
        <p:scale>
          <a:sx n="107" d="100"/>
          <a:sy n="107" d="100"/>
        </p:scale>
        <p:origin x="736"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omdeb Bhattacharya" userId="bd253adeb8548f6d" providerId="LiveId" clId="{4634CC15-26B1-4F44-84DC-7456E8F658EC}"/>
    <pc:docChg chg="undo custSel addSld delSld modSld sldOrd">
      <pc:chgData name="Somdeb Bhattacharya" userId="bd253adeb8548f6d" providerId="LiveId" clId="{4634CC15-26B1-4F44-84DC-7456E8F658EC}" dt="2023-07-14T07:59:57.496" v="15364" actId="26606"/>
      <pc:docMkLst>
        <pc:docMk/>
      </pc:docMkLst>
      <pc:sldChg chg="delSp modSp mod delDesignElem">
        <pc:chgData name="Somdeb Bhattacharya" userId="bd253adeb8548f6d" providerId="LiveId" clId="{4634CC15-26B1-4F44-84DC-7456E8F658EC}" dt="2023-07-14T07:53:56.394" v="15338" actId="27636"/>
        <pc:sldMkLst>
          <pc:docMk/>
          <pc:sldMk cId="250474941" sldId="256"/>
        </pc:sldMkLst>
        <pc:spChg chg="mod">
          <ac:chgData name="Somdeb Bhattacharya" userId="bd253adeb8548f6d" providerId="LiveId" clId="{4634CC15-26B1-4F44-84DC-7456E8F658EC}" dt="2023-07-14T07:53:56.394" v="15338" actId="27636"/>
          <ac:spMkLst>
            <pc:docMk/>
            <pc:sldMk cId="250474941" sldId="256"/>
            <ac:spMk id="2" creationId="{19FBCFC6-5A5A-FAE4-16C1-032ED8B73F63}"/>
          </ac:spMkLst>
        </pc:spChg>
        <pc:spChg chg="mod">
          <ac:chgData name="Somdeb Bhattacharya" userId="bd253adeb8548f6d" providerId="LiveId" clId="{4634CC15-26B1-4F44-84DC-7456E8F658EC}" dt="2023-07-14T07:53:56.393" v="15337" actId="27636"/>
          <ac:spMkLst>
            <pc:docMk/>
            <pc:sldMk cId="250474941" sldId="256"/>
            <ac:spMk id="3" creationId="{57CC85E1-85CA-ED9E-8D55-1405266867E2}"/>
          </ac:spMkLst>
        </pc:spChg>
        <pc:spChg chg="del">
          <ac:chgData name="Somdeb Bhattacharya" userId="bd253adeb8548f6d" providerId="LiveId" clId="{4634CC15-26B1-4F44-84DC-7456E8F658EC}" dt="2023-07-14T07:53:39.053" v="15316"/>
          <ac:spMkLst>
            <pc:docMk/>
            <pc:sldMk cId="250474941" sldId="256"/>
            <ac:spMk id="15" creationId="{FF4F1B1F-38C9-4BA3-8793-E2B6FC978C0A}"/>
          </ac:spMkLst>
        </pc:spChg>
        <pc:cxnChg chg="del">
          <ac:chgData name="Somdeb Bhattacharya" userId="bd253adeb8548f6d" providerId="LiveId" clId="{4634CC15-26B1-4F44-84DC-7456E8F658EC}" dt="2023-07-14T07:53:39.053" v="15316"/>
          <ac:cxnSpMkLst>
            <pc:docMk/>
            <pc:sldMk cId="250474941" sldId="256"/>
            <ac:cxnSpMk id="17" creationId="{6B5C80BC-C547-4FD8-9B68-6A9207F08580}"/>
          </ac:cxnSpMkLst>
        </pc:cxnChg>
      </pc:sldChg>
      <pc:sldChg chg="addSp delSp modSp new mod setBg delDesignElem">
        <pc:chgData name="Somdeb Bhattacharya" userId="bd253adeb8548f6d" providerId="LiveId" clId="{4634CC15-26B1-4F44-84DC-7456E8F658EC}" dt="2023-07-14T07:55:05.850" v="15343"/>
        <pc:sldMkLst>
          <pc:docMk/>
          <pc:sldMk cId="3846160286" sldId="257"/>
        </pc:sldMkLst>
        <pc:spChg chg="mod">
          <ac:chgData name="Somdeb Bhattacharya" userId="bd253adeb8548f6d" providerId="LiveId" clId="{4634CC15-26B1-4F44-84DC-7456E8F658EC}" dt="2023-07-14T07:54:16.149" v="15341" actId="26606"/>
          <ac:spMkLst>
            <pc:docMk/>
            <pc:sldMk cId="3846160286" sldId="257"/>
            <ac:spMk id="2" creationId="{9A17038E-7F6C-FF87-3D9D-3F70B39BFC54}"/>
          </ac:spMkLst>
        </pc:spChg>
        <pc:spChg chg="add del">
          <ac:chgData name="Somdeb Bhattacharya" userId="bd253adeb8548f6d" providerId="LiveId" clId="{4634CC15-26B1-4F44-84DC-7456E8F658EC}" dt="2023-04-28T05:02:33.511" v="8" actId="26606"/>
          <ac:spMkLst>
            <pc:docMk/>
            <pc:sldMk cId="3846160286" sldId="257"/>
            <ac:spMk id="3" creationId="{62F06090-015E-29C1-BE75-F5DA13B96EE8}"/>
          </ac:spMkLst>
        </pc:spChg>
        <pc:spChg chg="add del">
          <ac:chgData name="Somdeb Bhattacharya" userId="bd253adeb8548f6d" providerId="LiveId" clId="{4634CC15-26B1-4F44-84DC-7456E8F658EC}" dt="2023-04-28T05:03:16.761" v="28" actId="26606"/>
          <ac:spMkLst>
            <pc:docMk/>
            <pc:sldMk cId="3846160286" sldId="257"/>
            <ac:spMk id="8" creationId="{ABE3B514-83FE-45D4-988C-78925DD13254}"/>
          </ac:spMkLst>
        </pc:spChg>
        <pc:spChg chg="add del">
          <ac:chgData name="Somdeb Bhattacharya" userId="bd253adeb8548f6d" providerId="LiveId" clId="{4634CC15-26B1-4F44-84DC-7456E8F658EC}" dt="2023-04-28T05:02:33.504" v="7" actId="26606"/>
          <ac:spMkLst>
            <pc:docMk/>
            <pc:sldMk cId="3846160286" sldId="257"/>
            <ac:spMk id="11" creationId="{FF4F1B1F-38C9-4BA3-8793-E2B6FC978C0A}"/>
          </ac:spMkLst>
        </pc:spChg>
        <pc:spChg chg="add del">
          <ac:chgData name="Somdeb Bhattacharya" userId="bd253adeb8548f6d" providerId="LiveId" clId="{4634CC15-26B1-4F44-84DC-7456E8F658EC}" dt="2023-04-28T05:03:16.761" v="28" actId="26606"/>
          <ac:spMkLst>
            <pc:docMk/>
            <pc:sldMk cId="3846160286" sldId="257"/>
            <ac:spMk id="15" creationId="{62F06090-015E-29C1-BE75-F5DA13B96EE8}"/>
          </ac:spMkLst>
        </pc:spChg>
        <pc:spChg chg="add del">
          <ac:chgData name="Somdeb Bhattacharya" userId="bd253adeb8548f6d" providerId="LiveId" clId="{4634CC15-26B1-4F44-84DC-7456E8F658EC}" dt="2023-07-14T07:53:39.053" v="15316"/>
          <ac:spMkLst>
            <pc:docMk/>
            <pc:sldMk cId="3846160286" sldId="257"/>
            <ac:spMk id="20" creationId="{E0BA761B-DE6B-4078-B4C9-0FFE37D23862}"/>
          </ac:spMkLst>
        </pc:spChg>
        <pc:spChg chg="add del">
          <ac:chgData name="Somdeb Bhattacharya" userId="bd253adeb8548f6d" providerId="LiveId" clId="{4634CC15-26B1-4F44-84DC-7456E8F658EC}" dt="2023-04-28T05:03:10.357" v="23" actId="26606"/>
          <ac:spMkLst>
            <pc:docMk/>
            <pc:sldMk cId="3846160286" sldId="257"/>
            <ac:spMk id="23" creationId="{51C0BCA8-B9D5-4F84-B063-ABE683EE04E1}"/>
          </ac:spMkLst>
        </pc:spChg>
        <pc:spChg chg="add del">
          <ac:chgData name="Somdeb Bhattacharya" userId="bd253adeb8548f6d" providerId="LiveId" clId="{4634CC15-26B1-4F44-84DC-7456E8F658EC}" dt="2023-04-28T05:03:10.357" v="23" actId="26606"/>
          <ac:spMkLst>
            <pc:docMk/>
            <pc:sldMk cId="3846160286" sldId="257"/>
            <ac:spMk id="25" creationId="{3148D7B7-CAFA-4089-A365-6371A76FE4A6}"/>
          </ac:spMkLst>
        </pc:spChg>
        <pc:spChg chg="add del">
          <ac:chgData name="Somdeb Bhattacharya" userId="bd253adeb8548f6d" providerId="LiveId" clId="{4634CC15-26B1-4F44-84DC-7456E8F658EC}" dt="2023-04-28T05:03:13.174" v="25" actId="26606"/>
          <ac:spMkLst>
            <pc:docMk/>
            <pc:sldMk cId="3846160286" sldId="257"/>
            <ac:spMk id="30" creationId="{F69F96FE-C3F5-4F02-8428-78ADCB975ED9}"/>
          </ac:spMkLst>
        </pc:spChg>
        <pc:spChg chg="add del">
          <ac:chgData name="Somdeb Bhattacharya" userId="bd253adeb8548f6d" providerId="LiveId" clId="{4634CC15-26B1-4F44-84DC-7456E8F658EC}" dt="2023-04-28T05:03:13.174" v="25" actId="26606"/>
          <ac:spMkLst>
            <pc:docMk/>
            <pc:sldMk cId="3846160286" sldId="257"/>
            <ac:spMk id="32" creationId="{F80C6B76-4D7E-4FE2-84E4-C4734B2B49EE}"/>
          </ac:spMkLst>
        </pc:spChg>
        <pc:spChg chg="add del">
          <ac:chgData name="Somdeb Bhattacharya" userId="bd253adeb8548f6d" providerId="LiveId" clId="{4634CC15-26B1-4F44-84DC-7456E8F658EC}" dt="2023-04-28T05:03:16.755" v="27" actId="26606"/>
          <ac:spMkLst>
            <pc:docMk/>
            <pc:sldMk cId="3846160286" sldId="257"/>
            <ac:spMk id="36" creationId="{FF4F1B1F-38C9-4BA3-8793-E2B6FC978C0A}"/>
          </ac:spMkLst>
        </pc:spChg>
        <pc:spChg chg="add del mod">
          <ac:chgData name="Somdeb Bhattacharya" userId="bd253adeb8548f6d" providerId="LiveId" clId="{4634CC15-26B1-4F44-84DC-7456E8F658EC}" dt="2023-07-14T07:54:16.149" v="15341" actId="26606"/>
          <ac:spMkLst>
            <pc:docMk/>
            <pc:sldMk cId="3846160286" sldId="257"/>
            <ac:spMk id="40" creationId="{62F06090-015E-29C1-BE75-F5DA13B96EE8}"/>
          </ac:spMkLst>
        </pc:spChg>
        <pc:spChg chg="add del">
          <ac:chgData name="Somdeb Bhattacharya" userId="bd253adeb8548f6d" providerId="LiveId" clId="{4634CC15-26B1-4F44-84DC-7456E8F658EC}" dt="2023-07-14T07:55:05.850" v="15343"/>
          <ac:spMkLst>
            <pc:docMk/>
            <pc:sldMk cId="3846160286" sldId="257"/>
            <ac:spMk id="46" creationId="{F13C74B1-5B17-4795-BED0-7140497B445A}"/>
          </ac:spMkLst>
        </pc:spChg>
        <pc:spChg chg="add del">
          <ac:chgData name="Somdeb Bhattacharya" userId="bd253adeb8548f6d" providerId="LiveId" clId="{4634CC15-26B1-4F44-84DC-7456E8F658EC}" dt="2023-07-14T07:54:16.138" v="15340" actId="26606"/>
          <ac:spMkLst>
            <pc:docMk/>
            <pc:sldMk cId="3846160286" sldId="257"/>
            <ac:spMk id="47" creationId="{B50AB553-2A96-4A92-96F2-93548E096954}"/>
          </ac:spMkLst>
        </pc:spChg>
        <pc:spChg chg="add del">
          <ac:chgData name="Somdeb Bhattacharya" userId="bd253adeb8548f6d" providerId="LiveId" clId="{4634CC15-26B1-4F44-84DC-7456E8F658EC}" dt="2023-07-14T07:55:05.850" v="15343"/>
          <ac:spMkLst>
            <pc:docMk/>
            <pc:sldMk cId="3846160286" sldId="257"/>
            <ac:spMk id="48" creationId="{D4974D33-8DC5-464E-8C6D-BE58F0669C17}"/>
          </ac:spMkLst>
        </pc:spChg>
        <pc:spChg chg="add">
          <ac:chgData name="Somdeb Bhattacharya" userId="bd253adeb8548f6d" providerId="LiveId" clId="{4634CC15-26B1-4F44-84DC-7456E8F658EC}" dt="2023-07-14T07:54:16.149" v="15341" actId="26606"/>
          <ac:spMkLst>
            <pc:docMk/>
            <pc:sldMk cId="3846160286" sldId="257"/>
            <ac:spMk id="49" creationId="{62F06090-015E-29C1-BE75-F5DA13B96EE8}"/>
          </ac:spMkLst>
        </pc:spChg>
        <pc:graphicFrameChg chg="add del">
          <ac:chgData name="Somdeb Bhattacharya" userId="bd253adeb8548f6d" providerId="LiveId" clId="{4634CC15-26B1-4F44-84DC-7456E8F658EC}" dt="2023-07-14T07:54:16.138" v="15340" actId="26606"/>
          <ac:graphicFrameMkLst>
            <pc:docMk/>
            <pc:sldMk cId="3846160286" sldId="257"/>
            <ac:graphicFrameMk id="42" creationId="{618A447D-832F-372D-33EA-26FA5FE008CC}"/>
          </ac:graphicFrameMkLst>
        </pc:graphicFrameChg>
        <pc:picChg chg="add del">
          <ac:chgData name="Somdeb Bhattacharya" userId="bd253adeb8548f6d" providerId="LiveId" clId="{4634CC15-26B1-4F44-84DC-7456E8F658EC}" dt="2023-04-28T05:02:33.504" v="7" actId="26606"/>
          <ac:picMkLst>
            <pc:docMk/>
            <pc:sldMk cId="3846160286" sldId="257"/>
            <ac:picMk id="5" creationId="{E91A4FD8-5C90-1588-E01C-064E1BDE0423}"/>
          </ac:picMkLst>
        </pc:picChg>
        <pc:picChg chg="add del">
          <ac:chgData name="Somdeb Bhattacharya" userId="bd253adeb8548f6d" providerId="LiveId" clId="{4634CC15-26B1-4F44-84DC-7456E8F658EC}" dt="2023-04-28T05:03:10.357" v="23" actId="26606"/>
          <ac:picMkLst>
            <pc:docMk/>
            <pc:sldMk cId="3846160286" sldId="257"/>
            <ac:picMk id="17" creationId="{6562A5E1-FE0B-9FBC-7005-F1D3BD78426A}"/>
          </ac:picMkLst>
        </pc:picChg>
        <pc:picChg chg="add del">
          <ac:chgData name="Somdeb Bhattacharya" userId="bd253adeb8548f6d" providerId="LiveId" clId="{4634CC15-26B1-4F44-84DC-7456E8F658EC}" dt="2023-04-28T05:03:13.174" v="25" actId="26606"/>
          <ac:picMkLst>
            <pc:docMk/>
            <pc:sldMk cId="3846160286" sldId="257"/>
            <ac:picMk id="31" creationId="{A0D92492-92EE-C342-AF4A-5423DFC55CEE}"/>
          </ac:picMkLst>
        </pc:picChg>
        <pc:picChg chg="add del">
          <ac:chgData name="Somdeb Bhattacharya" userId="bd253adeb8548f6d" providerId="LiveId" clId="{4634CC15-26B1-4F44-84DC-7456E8F658EC}" dt="2023-04-28T05:03:16.755" v="27" actId="26606"/>
          <ac:picMkLst>
            <pc:docMk/>
            <pc:sldMk cId="3846160286" sldId="257"/>
            <ac:picMk id="37" creationId="{88E7C4E9-1D03-7775-879D-F846FC9995B3}"/>
          </ac:picMkLst>
        </pc:picChg>
        <pc:picChg chg="add del">
          <ac:chgData name="Somdeb Bhattacharya" userId="bd253adeb8548f6d" providerId="LiveId" clId="{4634CC15-26B1-4F44-84DC-7456E8F658EC}" dt="2023-07-14T07:54:16.138" v="15340" actId="26606"/>
          <ac:picMkLst>
            <pc:docMk/>
            <pc:sldMk cId="3846160286" sldId="257"/>
            <ac:picMk id="43" creationId="{9FA9D875-788A-1900-7C16-DC720762494A}"/>
          </ac:picMkLst>
        </pc:picChg>
        <pc:picChg chg="add">
          <ac:chgData name="Somdeb Bhattacharya" userId="bd253adeb8548f6d" providerId="LiveId" clId="{4634CC15-26B1-4F44-84DC-7456E8F658EC}" dt="2023-07-14T07:54:16.149" v="15341" actId="26606"/>
          <ac:picMkLst>
            <pc:docMk/>
            <pc:sldMk cId="3846160286" sldId="257"/>
            <ac:picMk id="50" creationId="{DB82FCB0-13E2-C2CA-23F1-49866697AEE7}"/>
          </ac:picMkLst>
        </pc:picChg>
        <pc:cxnChg chg="add del">
          <ac:chgData name="Somdeb Bhattacharya" userId="bd253adeb8548f6d" providerId="LiveId" clId="{4634CC15-26B1-4F44-84DC-7456E8F658EC}" dt="2023-04-28T05:02:33.504" v="7" actId="26606"/>
          <ac:cxnSpMkLst>
            <pc:docMk/>
            <pc:sldMk cId="3846160286" sldId="257"/>
            <ac:cxnSpMk id="9" creationId="{EAD4CCDA-06BF-4D2A-B44F-195AEC0B5B22}"/>
          </ac:cxnSpMkLst>
        </pc:cxnChg>
        <pc:cxnChg chg="add del">
          <ac:chgData name="Somdeb Bhattacharya" userId="bd253adeb8548f6d" providerId="LiveId" clId="{4634CC15-26B1-4F44-84DC-7456E8F658EC}" dt="2023-04-28T05:03:16.761" v="28" actId="26606"/>
          <ac:cxnSpMkLst>
            <pc:docMk/>
            <pc:sldMk cId="3846160286" sldId="257"/>
            <ac:cxnSpMk id="10" creationId="{787CBF7F-92AD-42B8-AA3E-C4AF7A2AD3E8}"/>
          </ac:cxnSpMkLst>
        </pc:cxnChg>
        <pc:cxnChg chg="add del">
          <ac:chgData name="Somdeb Bhattacharya" userId="bd253adeb8548f6d" providerId="LiveId" clId="{4634CC15-26B1-4F44-84DC-7456E8F658EC}" dt="2023-04-28T05:02:33.504" v="7" actId="26606"/>
          <ac:cxnSpMkLst>
            <pc:docMk/>
            <pc:sldMk cId="3846160286" sldId="257"/>
            <ac:cxnSpMk id="13" creationId="{6B5C80BC-C547-4FD8-9B68-6A9207F08580}"/>
          </ac:cxnSpMkLst>
        </pc:cxnChg>
        <pc:cxnChg chg="add del">
          <ac:chgData name="Somdeb Bhattacharya" userId="bd253adeb8548f6d" providerId="LiveId" clId="{4634CC15-26B1-4F44-84DC-7456E8F658EC}" dt="2023-04-28T05:03:10.357" v="23" actId="26606"/>
          <ac:cxnSpMkLst>
            <pc:docMk/>
            <pc:sldMk cId="3846160286" sldId="257"/>
            <ac:cxnSpMk id="21" creationId="{EAD4CCDA-06BF-4D2A-B44F-195AEC0B5B22}"/>
          </ac:cxnSpMkLst>
        </pc:cxnChg>
        <pc:cxnChg chg="add del">
          <ac:chgData name="Somdeb Bhattacharya" userId="bd253adeb8548f6d" providerId="LiveId" clId="{4634CC15-26B1-4F44-84DC-7456E8F658EC}" dt="2023-07-14T07:53:39.053" v="15316"/>
          <ac:cxnSpMkLst>
            <pc:docMk/>
            <pc:sldMk cId="3846160286" sldId="257"/>
            <ac:cxnSpMk id="22" creationId="{05C630D5-1ADF-4994-883A-6501F0DFCFA0}"/>
          </ac:cxnSpMkLst>
        </pc:cxnChg>
        <pc:cxnChg chg="add del">
          <ac:chgData name="Somdeb Bhattacharya" userId="bd253adeb8548f6d" providerId="LiveId" clId="{4634CC15-26B1-4F44-84DC-7456E8F658EC}" dt="2023-04-28T05:03:10.357" v="23" actId="26606"/>
          <ac:cxnSpMkLst>
            <pc:docMk/>
            <pc:sldMk cId="3846160286" sldId="257"/>
            <ac:cxnSpMk id="27" creationId="{7476E355-DC49-4AFB-88DE-62B854B9B315}"/>
          </ac:cxnSpMkLst>
        </pc:cxnChg>
        <pc:cxnChg chg="add del">
          <ac:chgData name="Somdeb Bhattacharya" userId="bd253adeb8548f6d" providerId="LiveId" clId="{4634CC15-26B1-4F44-84DC-7456E8F658EC}" dt="2023-04-28T05:03:13.174" v="25" actId="26606"/>
          <ac:cxnSpMkLst>
            <pc:docMk/>
            <pc:sldMk cId="3846160286" sldId="257"/>
            <ac:cxnSpMk id="29" creationId="{EAD4CCDA-06BF-4D2A-B44F-195AEC0B5B22}"/>
          </ac:cxnSpMkLst>
        </pc:cxnChg>
        <pc:cxnChg chg="add del">
          <ac:chgData name="Somdeb Bhattacharya" userId="bd253adeb8548f6d" providerId="LiveId" clId="{4634CC15-26B1-4F44-84DC-7456E8F658EC}" dt="2023-04-28T05:03:13.174" v="25" actId="26606"/>
          <ac:cxnSpMkLst>
            <pc:docMk/>
            <pc:sldMk cId="3846160286" sldId="257"/>
            <ac:cxnSpMk id="33" creationId="{16BEECB0-0766-4C59-B86E-5D26B7D8EF4D}"/>
          </ac:cxnSpMkLst>
        </pc:cxnChg>
        <pc:cxnChg chg="add del">
          <ac:chgData name="Somdeb Bhattacharya" userId="bd253adeb8548f6d" providerId="LiveId" clId="{4634CC15-26B1-4F44-84DC-7456E8F658EC}" dt="2023-04-28T05:03:16.755" v="27" actId="26606"/>
          <ac:cxnSpMkLst>
            <pc:docMk/>
            <pc:sldMk cId="3846160286" sldId="257"/>
            <ac:cxnSpMk id="35" creationId="{EAD4CCDA-06BF-4D2A-B44F-195AEC0B5B22}"/>
          </ac:cxnSpMkLst>
        </pc:cxnChg>
        <pc:cxnChg chg="add del">
          <ac:chgData name="Somdeb Bhattacharya" userId="bd253adeb8548f6d" providerId="LiveId" clId="{4634CC15-26B1-4F44-84DC-7456E8F658EC}" dt="2023-04-28T05:03:16.755" v="27" actId="26606"/>
          <ac:cxnSpMkLst>
            <pc:docMk/>
            <pc:sldMk cId="3846160286" sldId="257"/>
            <ac:cxnSpMk id="38" creationId="{6B5C80BC-C547-4FD8-9B68-6A9207F08580}"/>
          </ac:cxnSpMkLst>
        </pc:cxnChg>
      </pc:sldChg>
      <pc:sldChg chg="addSp delSp modSp new mod ord setBg delDesignElem">
        <pc:chgData name="Somdeb Bhattacharya" userId="bd253adeb8548f6d" providerId="LiveId" clId="{4634CC15-26B1-4F44-84DC-7456E8F658EC}" dt="2023-07-14T07:58:12.909" v="15354" actId="26606"/>
        <pc:sldMkLst>
          <pc:docMk/>
          <pc:sldMk cId="2701288925" sldId="258"/>
        </pc:sldMkLst>
        <pc:spChg chg="mod">
          <ac:chgData name="Somdeb Bhattacharya" userId="bd253adeb8548f6d" providerId="LiveId" clId="{4634CC15-26B1-4F44-84DC-7456E8F658EC}" dt="2023-07-14T07:58:12.909" v="15354" actId="26606"/>
          <ac:spMkLst>
            <pc:docMk/>
            <pc:sldMk cId="2701288925" sldId="258"/>
            <ac:spMk id="2" creationId="{61DFEC71-F565-741F-ABCA-B139C17C5E8F}"/>
          </ac:spMkLst>
        </pc:spChg>
        <pc:spChg chg="mod">
          <ac:chgData name="Somdeb Bhattacharya" userId="bd253adeb8548f6d" providerId="LiveId" clId="{4634CC15-26B1-4F44-84DC-7456E8F658EC}" dt="2023-07-14T07:58:12.909" v="15354" actId="26606"/>
          <ac:spMkLst>
            <pc:docMk/>
            <pc:sldMk cId="2701288925" sldId="258"/>
            <ac:spMk id="3" creationId="{5B30A328-1D5F-9020-215C-367670628005}"/>
          </ac:spMkLst>
        </pc:spChg>
        <pc:spChg chg="add del mod">
          <ac:chgData name="Somdeb Bhattacharya" userId="bd253adeb8548f6d" providerId="LiveId" clId="{4634CC15-26B1-4F44-84DC-7456E8F658EC}" dt="2023-04-28T05:16:04.896" v="608"/>
          <ac:spMkLst>
            <pc:docMk/>
            <pc:sldMk cId="2701288925" sldId="258"/>
            <ac:spMk id="4" creationId="{807C146F-F565-691E-DDF9-F4EE99BD9C01}"/>
          </ac:spMkLst>
        </pc:spChg>
        <pc:spChg chg="add del mod">
          <ac:chgData name="Somdeb Bhattacharya" userId="bd253adeb8548f6d" providerId="LiveId" clId="{4634CC15-26B1-4F44-84DC-7456E8F658EC}" dt="2023-04-28T05:16:05.472" v="610"/>
          <ac:spMkLst>
            <pc:docMk/>
            <pc:sldMk cId="2701288925" sldId="258"/>
            <ac:spMk id="5" creationId="{9877A8AA-07F7-3DB3-5C17-838935A51289}"/>
          </ac:spMkLst>
        </pc:spChg>
        <pc:spChg chg="add del mod">
          <ac:chgData name="Somdeb Bhattacharya" userId="bd253adeb8548f6d" providerId="LiveId" clId="{4634CC15-26B1-4F44-84DC-7456E8F658EC}" dt="2023-04-28T05:16:28.075" v="614" actId="21"/>
          <ac:spMkLst>
            <pc:docMk/>
            <pc:sldMk cId="2701288925" sldId="258"/>
            <ac:spMk id="6" creationId="{49F124B5-A609-5560-B85C-21FB2A22B580}"/>
          </ac:spMkLst>
        </pc:spChg>
        <pc:spChg chg="add del mod">
          <ac:chgData name="Somdeb Bhattacharya" userId="bd253adeb8548f6d" providerId="LiveId" clId="{4634CC15-26B1-4F44-84DC-7456E8F658EC}" dt="2023-04-28T05:16:47.290" v="617"/>
          <ac:spMkLst>
            <pc:docMk/>
            <pc:sldMk cId="2701288925" sldId="258"/>
            <ac:spMk id="7" creationId="{E4E7A7FF-FBE0-5BB5-B4AE-E1BDD142B121}"/>
          </ac:spMkLst>
        </pc:spChg>
        <pc:spChg chg="add del mod">
          <ac:chgData name="Somdeb Bhattacharya" userId="bd253adeb8548f6d" providerId="LiveId" clId="{4634CC15-26B1-4F44-84DC-7456E8F658EC}" dt="2023-04-28T05:18:11.291" v="632"/>
          <ac:spMkLst>
            <pc:docMk/>
            <pc:sldMk cId="2701288925" sldId="258"/>
            <ac:spMk id="8" creationId="{6AC717A0-5F58-0A08-8872-7D563E34B03F}"/>
          </ac:spMkLst>
        </pc:spChg>
        <pc:spChg chg="add del mod">
          <ac:chgData name="Somdeb Bhattacharya" userId="bd253adeb8548f6d" providerId="LiveId" clId="{4634CC15-26B1-4F44-84DC-7456E8F658EC}" dt="2023-04-28T05:18:02.748" v="629"/>
          <ac:spMkLst>
            <pc:docMk/>
            <pc:sldMk cId="2701288925" sldId="258"/>
            <ac:spMk id="9" creationId="{561037A6-15CE-D9BC-398F-EDA83F6A4F08}"/>
          </ac:spMkLst>
        </pc:spChg>
        <pc:spChg chg="add del mod">
          <ac:chgData name="Somdeb Bhattacharya" userId="bd253adeb8548f6d" providerId="LiveId" clId="{4634CC15-26B1-4F44-84DC-7456E8F658EC}" dt="2023-04-28T05:18:01.827" v="627" actId="478"/>
          <ac:spMkLst>
            <pc:docMk/>
            <pc:sldMk cId="2701288925" sldId="258"/>
            <ac:spMk id="10" creationId="{5E107A52-5402-42F4-2A2C-E2F6F4731F42}"/>
          </ac:spMkLst>
        </pc:spChg>
        <pc:spChg chg="add del mod">
          <ac:chgData name="Somdeb Bhattacharya" userId="bd253adeb8548f6d" providerId="LiveId" clId="{4634CC15-26B1-4F44-84DC-7456E8F658EC}" dt="2023-04-28T05:18:11.292" v="634"/>
          <ac:spMkLst>
            <pc:docMk/>
            <pc:sldMk cId="2701288925" sldId="258"/>
            <ac:spMk id="11" creationId="{204D28A2-B946-1F5B-F014-B971D6FF508C}"/>
          </ac:spMkLst>
        </pc:spChg>
        <pc:spChg chg="add del mod">
          <ac:chgData name="Somdeb Bhattacharya" userId="bd253adeb8548f6d" providerId="LiveId" clId="{4634CC15-26B1-4F44-84DC-7456E8F658EC}" dt="2023-04-28T05:18:26.587" v="638"/>
          <ac:spMkLst>
            <pc:docMk/>
            <pc:sldMk cId="2701288925" sldId="258"/>
            <ac:spMk id="12" creationId="{5F6CCA26-EF3B-F9B1-069A-E6F24BEA8EA1}"/>
          </ac:spMkLst>
        </pc:spChg>
        <pc:spChg chg="add del">
          <ac:chgData name="Somdeb Bhattacharya" userId="bd253adeb8548f6d" providerId="LiveId" clId="{4634CC15-26B1-4F44-84DC-7456E8F658EC}" dt="2023-07-14T07:56:19.162" v="15353" actId="26606"/>
          <ac:spMkLst>
            <pc:docMk/>
            <pc:sldMk cId="2701288925" sldId="258"/>
            <ac:spMk id="13" creationId="{F13C74B1-5B17-4795-BED0-7140497B445A}"/>
          </ac:spMkLst>
        </pc:spChg>
        <pc:spChg chg="add del">
          <ac:chgData name="Somdeb Bhattacharya" userId="bd253adeb8548f6d" providerId="LiveId" clId="{4634CC15-26B1-4F44-84DC-7456E8F658EC}" dt="2023-07-14T07:56:19.162" v="15353" actId="26606"/>
          <ac:spMkLst>
            <pc:docMk/>
            <pc:sldMk cId="2701288925" sldId="258"/>
            <ac:spMk id="14" creationId="{D4974D33-8DC5-464E-8C6D-BE58F0669C17}"/>
          </ac:spMkLst>
        </pc:spChg>
        <pc:spChg chg="add">
          <ac:chgData name="Somdeb Bhattacharya" userId="bd253adeb8548f6d" providerId="LiveId" clId="{4634CC15-26B1-4F44-84DC-7456E8F658EC}" dt="2023-07-14T07:58:12.909" v="15354" actId="26606"/>
          <ac:spMkLst>
            <pc:docMk/>
            <pc:sldMk cId="2701288925" sldId="258"/>
            <ac:spMk id="16" creationId="{E51BA4DF-2BD4-4EC2-B1DB-B27C8AC71864}"/>
          </ac:spMkLst>
        </pc:spChg>
        <pc:picChg chg="add del mod">
          <ac:chgData name="Somdeb Bhattacharya" userId="bd253adeb8548f6d" providerId="LiveId" clId="{4634CC15-26B1-4F44-84DC-7456E8F658EC}" dt="2023-07-14T07:56:19.162" v="15353" actId="26606"/>
          <ac:picMkLst>
            <pc:docMk/>
            <pc:sldMk cId="2701288925" sldId="258"/>
            <ac:picMk id="15" creationId="{81A4F7F5-9960-B505-CD05-E92F1619B142}"/>
          </ac:picMkLst>
        </pc:picChg>
        <pc:picChg chg="add">
          <ac:chgData name="Somdeb Bhattacharya" userId="bd253adeb8548f6d" providerId="LiveId" clId="{4634CC15-26B1-4F44-84DC-7456E8F658EC}" dt="2023-07-14T07:58:12.909" v="15354" actId="26606"/>
          <ac:picMkLst>
            <pc:docMk/>
            <pc:sldMk cId="2701288925" sldId="258"/>
            <ac:picMk id="17" creationId="{802AD0E5-B5E5-4444-4B37-5C997409FCC0}"/>
          </ac:picMkLst>
        </pc:picChg>
        <pc:cxnChg chg="add del">
          <ac:chgData name="Somdeb Bhattacharya" userId="bd253adeb8548f6d" providerId="LiveId" clId="{4634CC15-26B1-4F44-84DC-7456E8F658EC}" dt="2023-07-14T07:56:16.831" v="15351" actId="26606"/>
          <ac:cxnSpMkLst>
            <pc:docMk/>
            <pc:sldMk cId="2701288925" sldId="258"/>
            <ac:cxnSpMk id="20" creationId="{1503BFE4-729B-D9D0-C17B-501E6AF1127A}"/>
          </ac:cxnSpMkLst>
        </pc:cxnChg>
      </pc:sldChg>
      <pc:sldChg chg="new del">
        <pc:chgData name="Somdeb Bhattacharya" userId="bd253adeb8548f6d" providerId="LiveId" clId="{4634CC15-26B1-4F44-84DC-7456E8F658EC}" dt="2023-04-28T05:18:46.198" v="640" actId="2696"/>
        <pc:sldMkLst>
          <pc:docMk/>
          <pc:sldMk cId="1222599353" sldId="259"/>
        </pc:sldMkLst>
      </pc:sldChg>
      <pc:sldChg chg="addSp delSp modSp new mod ord setBg">
        <pc:chgData name="Somdeb Bhattacharya" userId="bd253adeb8548f6d" providerId="LiveId" clId="{4634CC15-26B1-4F44-84DC-7456E8F658EC}" dt="2023-07-14T07:58:27.006" v="15355" actId="26606"/>
        <pc:sldMkLst>
          <pc:docMk/>
          <pc:sldMk cId="1412076959" sldId="259"/>
        </pc:sldMkLst>
        <pc:spChg chg="mod">
          <ac:chgData name="Somdeb Bhattacharya" userId="bd253adeb8548f6d" providerId="LiveId" clId="{4634CC15-26B1-4F44-84DC-7456E8F658EC}" dt="2023-07-14T07:58:27.006" v="15355" actId="26606"/>
          <ac:spMkLst>
            <pc:docMk/>
            <pc:sldMk cId="1412076959" sldId="259"/>
            <ac:spMk id="2" creationId="{34739AB0-11A2-DFEB-617C-2BB04BC03C7C}"/>
          </ac:spMkLst>
        </pc:spChg>
        <pc:spChg chg="del mod">
          <ac:chgData name="Somdeb Bhattacharya" userId="bd253adeb8548f6d" providerId="LiveId" clId="{4634CC15-26B1-4F44-84DC-7456E8F658EC}" dt="2023-07-14T07:58:27.006" v="15355" actId="26606"/>
          <ac:spMkLst>
            <pc:docMk/>
            <pc:sldMk cId="1412076959" sldId="259"/>
            <ac:spMk id="3" creationId="{D11A0C4A-22FA-60EB-0759-57FDC3D66FD0}"/>
          </ac:spMkLst>
        </pc:spChg>
        <pc:spChg chg="add">
          <ac:chgData name="Somdeb Bhattacharya" userId="bd253adeb8548f6d" providerId="LiveId" clId="{4634CC15-26B1-4F44-84DC-7456E8F658EC}" dt="2023-07-14T07:58:27.006" v="15355" actId="26606"/>
          <ac:spMkLst>
            <pc:docMk/>
            <pc:sldMk cId="1412076959" sldId="259"/>
            <ac:spMk id="10" creationId="{E51BA4DF-2BD4-4EC2-B1DB-B27C8AC71864}"/>
          </ac:spMkLst>
        </pc:spChg>
        <pc:graphicFrameChg chg="add">
          <ac:chgData name="Somdeb Bhattacharya" userId="bd253adeb8548f6d" providerId="LiveId" clId="{4634CC15-26B1-4F44-84DC-7456E8F658EC}" dt="2023-07-14T07:58:27.006" v="15355" actId="26606"/>
          <ac:graphicFrameMkLst>
            <pc:docMk/>
            <pc:sldMk cId="1412076959" sldId="259"/>
            <ac:graphicFrameMk id="5" creationId="{0720EADC-B6B1-4599-9224-3AFDFEA6463D}"/>
          </ac:graphicFrameMkLst>
        </pc:graphicFrameChg>
        <pc:picChg chg="add">
          <ac:chgData name="Somdeb Bhattacharya" userId="bd253adeb8548f6d" providerId="LiveId" clId="{4634CC15-26B1-4F44-84DC-7456E8F658EC}" dt="2023-07-14T07:58:27.006" v="15355" actId="26606"/>
          <ac:picMkLst>
            <pc:docMk/>
            <pc:sldMk cId="1412076959" sldId="259"/>
            <ac:picMk id="6" creationId="{E6C801E4-021B-4D1E-B33C-1252EE6A1E55}"/>
          </ac:picMkLst>
        </pc:picChg>
      </pc:sldChg>
      <pc:sldChg chg="addSp delSp modSp new del mod">
        <pc:chgData name="Somdeb Bhattacharya" userId="bd253adeb8548f6d" providerId="LiveId" clId="{4634CC15-26B1-4F44-84DC-7456E8F658EC}" dt="2023-04-28T06:11:34.291" v="3159" actId="2696"/>
        <pc:sldMkLst>
          <pc:docMk/>
          <pc:sldMk cId="1203664484" sldId="260"/>
        </pc:sldMkLst>
        <pc:spChg chg="mod">
          <ac:chgData name="Somdeb Bhattacharya" userId="bd253adeb8548f6d" providerId="LiveId" clId="{4634CC15-26B1-4F44-84DC-7456E8F658EC}" dt="2023-04-28T06:10:04.389" v="3147" actId="27636"/>
          <ac:spMkLst>
            <pc:docMk/>
            <pc:sldMk cId="1203664484" sldId="260"/>
            <ac:spMk id="2" creationId="{DC432476-EA42-9DDE-223B-EF6B4018E518}"/>
          </ac:spMkLst>
        </pc:spChg>
        <pc:spChg chg="add del mod">
          <ac:chgData name="Somdeb Bhattacharya" userId="bd253adeb8548f6d" providerId="LiveId" clId="{4634CC15-26B1-4F44-84DC-7456E8F658EC}" dt="2023-04-28T06:08:57.489" v="3110"/>
          <ac:spMkLst>
            <pc:docMk/>
            <pc:sldMk cId="1203664484" sldId="260"/>
            <ac:spMk id="3" creationId="{A44C4413-E56C-83D1-9699-5B1CCDF94FD6}"/>
          </ac:spMkLst>
        </pc:spChg>
        <pc:spChg chg="add del mod">
          <ac:chgData name="Somdeb Bhattacharya" userId="bd253adeb8548f6d" providerId="LiveId" clId="{4634CC15-26B1-4F44-84DC-7456E8F658EC}" dt="2023-04-28T06:08:57.490" v="3112"/>
          <ac:spMkLst>
            <pc:docMk/>
            <pc:sldMk cId="1203664484" sldId="260"/>
            <ac:spMk id="4" creationId="{7FF45D65-E167-2595-D423-FF5A7BD8B39B}"/>
          </ac:spMkLst>
        </pc:spChg>
        <pc:spChg chg="add del mod">
          <ac:chgData name="Somdeb Bhattacharya" userId="bd253adeb8548f6d" providerId="LiveId" clId="{4634CC15-26B1-4F44-84DC-7456E8F658EC}" dt="2023-04-28T06:09:02.513" v="3115"/>
          <ac:spMkLst>
            <pc:docMk/>
            <pc:sldMk cId="1203664484" sldId="260"/>
            <ac:spMk id="5" creationId="{E4C52F57-CA50-5989-C91C-41FED1FBF17F}"/>
          </ac:spMkLst>
        </pc:spChg>
        <pc:spChg chg="add del mod">
          <ac:chgData name="Somdeb Bhattacharya" userId="bd253adeb8548f6d" providerId="LiveId" clId="{4634CC15-26B1-4F44-84DC-7456E8F658EC}" dt="2023-04-28T06:10:59.062" v="3150"/>
          <ac:spMkLst>
            <pc:docMk/>
            <pc:sldMk cId="1203664484" sldId="260"/>
            <ac:spMk id="6" creationId="{8945A1B6-C4C8-52E0-DFE4-0CB9A58503D9}"/>
          </ac:spMkLst>
        </pc:spChg>
        <pc:spChg chg="add del mod">
          <ac:chgData name="Somdeb Bhattacharya" userId="bd253adeb8548f6d" providerId="LiveId" clId="{4634CC15-26B1-4F44-84DC-7456E8F658EC}" dt="2023-04-28T06:11:11.603" v="3154"/>
          <ac:spMkLst>
            <pc:docMk/>
            <pc:sldMk cId="1203664484" sldId="260"/>
            <ac:spMk id="7" creationId="{24D9D8D3-EC5D-6A77-5E94-86276FC1F4E3}"/>
          </ac:spMkLst>
        </pc:spChg>
        <pc:spChg chg="add del mod">
          <ac:chgData name="Somdeb Bhattacharya" userId="bd253adeb8548f6d" providerId="LiveId" clId="{4634CC15-26B1-4F44-84DC-7456E8F658EC}" dt="2023-04-28T06:11:11.603" v="3156"/>
          <ac:spMkLst>
            <pc:docMk/>
            <pc:sldMk cId="1203664484" sldId="260"/>
            <ac:spMk id="8" creationId="{8292D27D-D634-A611-9EA2-3E7C629985D7}"/>
          </ac:spMkLst>
        </pc:spChg>
      </pc:sldChg>
      <pc:sldChg chg="addSp delSp modSp add mod setBg">
        <pc:chgData name="Somdeb Bhattacharya" userId="bd253adeb8548f6d" providerId="LiveId" clId="{4634CC15-26B1-4F44-84DC-7456E8F658EC}" dt="2023-07-14T07:58:36.692" v="15356" actId="26606"/>
        <pc:sldMkLst>
          <pc:docMk/>
          <pc:sldMk cId="2788639815" sldId="260"/>
        </pc:sldMkLst>
        <pc:spChg chg="add del mod">
          <ac:chgData name="Somdeb Bhattacharya" userId="bd253adeb8548f6d" providerId="LiveId" clId="{4634CC15-26B1-4F44-84DC-7456E8F658EC}" dt="2023-07-14T07:58:36.692" v="15356" actId="26606"/>
          <ac:spMkLst>
            <pc:docMk/>
            <pc:sldMk cId="2788639815" sldId="260"/>
            <ac:spMk id="2" creationId="{34739AB0-11A2-DFEB-617C-2BB04BC03C7C}"/>
          </ac:spMkLst>
        </pc:spChg>
        <pc:spChg chg="mod">
          <ac:chgData name="Somdeb Bhattacharya" userId="bd253adeb8548f6d" providerId="LiveId" clId="{4634CC15-26B1-4F44-84DC-7456E8F658EC}" dt="2023-07-14T07:58:36.692" v="15356" actId="26606"/>
          <ac:spMkLst>
            <pc:docMk/>
            <pc:sldMk cId="2788639815" sldId="260"/>
            <ac:spMk id="3" creationId="{D11A0C4A-22FA-60EB-0759-57FDC3D66FD0}"/>
          </ac:spMkLst>
        </pc:spChg>
        <pc:spChg chg="add del mod">
          <ac:chgData name="Somdeb Bhattacharya" userId="bd253adeb8548f6d" providerId="LiveId" clId="{4634CC15-26B1-4F44-84DC-7456E8F658EC}" dt="2023-04-28T06:11:54.666" v="3162" actId="478"/>
          <ac:spMkLst>
            <pc:docMk/>
            <pc:sldMk cId="2788639815" sldId="260"/>
            <ac:spMk id="5" creationId="{3F13866F-B1B4-7A08-6278-4E4818189A11}"/>
          </ac:spMkLst>
        </pc:spChg>
        <pc:spChg chg="add del mod">
          <ac:chgData name="Somdeb Bhattacharya" userId="bd253adeb8548f6d" providerId="LiveId" clId="{4634CC15-26B1-4F44-84DC-7456E8F658EC}" dt="2023-04-28T06:28:45.760" v="4271"/>
          <ac:spMkLst>
            <pc:docMk/>
            <pc:sldMk cId="2788639815" sldId="260"/>
            <ac:spMk id="6" creationId="{2235403F-2671-0DBE-BD41-D625E14EA54F}"/>
          </ac:spMkLst>
        </pc:spChg>
        <pc:spChg chg="add">
          <ac:chgData name="Somdeb Bhattacharya" userId="bd253adeb8548f6d" providerId="LiveId" clId="{4634CC15-26B1-4F44-84DC-7456E8F658EC}" dt="2023-07-14T07:58:36.692" v="15356" actId="26606"/>
          <ac:spMkLst>
            <pc:docMk/>
            <pc:sldMk cId="2788639815" sldId="260"/>
            <ac:spMk id="9" creationId="{E51BA4DF-2BD4-4EC2-B1DB-B27C8AC71864}"/>
          </ac:spMkLst>
        </pc:spChg>
        <pc:picChg chg="add">
          <ac:chgData name="Somdeb Bhattacharya" userId="bd253adeb8548f6d" providerId="LiveId" clId="{4634CC15-26B1-4F44-84DC-7456E8F658EC}" dt="2023-07-14T07:58:36.692" v="15356" actId="26606"/>
          <ac:picMkLst>
            <pc:docMk/>
            <pc:sldMk cId="2788639815" sldId="260"/>
            <ac:picMk id="7" creationId="{56BCECAA-552A-88E8-2DDE-B50432D383EA}"/>
          </ac:picMkLst>
        </pc:picChg>
      </pc:sldChg>
      <pc:sldChg chg="addSp delSp modSp new del mod">
        <pc:chgData name="Somdeb Bhattacharya" userId="bd253adeb8548f6d" providerId="LiveId" clId="{4634CC15-26B1-4F44-84DC-7456E8F658EC}" dt="2023-04-28T06:08:07.959" v="3103" actId="2696"/>
        <pc:sldMkLst>
          <pc:docMk/>
          <pc:sldMk cId="3076948998" sldId="260"/>
        </pc:sldMkLst>
        <pc:spChg chg="add del mod">
          <ac:chgData name="Somdeb Bhattacharya" userId="bd253adeb8548f6d" providerId="LiveId" clId="{4634CC15-26B1-4F44-84DC-7456E8F658EC}" dt="2023-04-28T06:08:06.041" v="3102"/>
          <ac:spMkLst>
            <pc:docMk/>
            <pc:sldMk cId="3076948998" sldId="260"/>
            <ac:spMk id="2" creationId="{F69F04D7-B3D4-957F-F08C-B7A752F1CD9E}"/>
          </ac:spMkLst>
        </pc:spChg>
      </pc:sldChg>
      <pc:sldChg chg="addSp delSp new del mod">
        <pc:chgData name="Somdeb Bhattacharya" userId="bd253adeb8548f6d" providerId="LiveId" clId="{4634CC15-26B1-4F44-84DC-7456E8F658EC}" dt="2023-04-28T05:48:44.871" v="2074" actId="2696"/>
        <pc:sldMkLst>
          <pc:docMk/>
          <pc:sldMk cId="3257819874" sldId="260"/>
        </pc:sldMkLst>
        <pc:spChg chg="add del">
          <ac:chgData name="Somdeb Bhattacharya" userId="bd253adeb8548f6d" providerId="LiveId" clId="{4634CC15-26B1-4F44-84DC-7456E8F658EC}" dt="2023-04-28T05:48:20.723" v="2073" actId="22"/>
          <ac:spMkLst>
            <pc:docMk/>
            <pc:sldMk cId="3257819874" sldId="260"/>
            <ac:spMk id="3" creationId="{E5D33238-EEBD-DAEF-2DED-D667A592010E}"/>
          </ac:spMkLst>
        </pc:spChg>
      </pc:sldChg>
      <pc:sldChg chg="addSp modSp add mod setBg">
        <pc:chgData name="Somdeb Bhattacharya" userId="bd253adeb8548f6d" providerId="LiveId" clId="{4634CC15-26B1-4F44-84DC-7456E8F658EC}" dt="2023-07-14T07:58:51.375" v="15357" actId="26606"/>
        <pc:sldMkLst>
          <pc:docMk/>
          <pc:sldMk cId="388794984" sldId="261"/>
        </pc:sldMkLst>
        <pc:spChg chg="mod">
          <ac:chgData name="Somdeb Bhattacharya" userId="bd253adeb8548f6d" providerId="LiveId" clId="{4634CC15-26B1-4F44-84DC-7456E8F658EC}" dt="2023-07-14T07:58:51.375" v="15357" actId="26606"/>
          <ac:spMkLst>
            <pc:docMk/>
            <pc:sldMk cId="388794984" sldId="261"/>
            <ac:spMk id="2" creationId="{34739AB0-11A2-DFEB-617C-2BB04BC03C7C}"/>
          </ac:spMkLst>
        </pc:spChg>
        <pc:spChg chg="mod">
          <ac:chgData name="Somdeb Bhattacharya" userId="bd253adeb8548f6d" providerId="LiveId" clId="{4634CC15-26B1-4F44-84DC-7456E8F658EC}" dt="2023-07-14T07:58:51.375" v="15357" actId="26606"/>
          <ac:spMkLst>
            <pc:docMk/>
            <pc:sldMk cId="388794984" sldId="261"/>
            <ac:spMk id="3" creationId="{D11A0C4A-22FA-60EB-0759-57FDC3D66FD0}"/>
          </ac:spMkLst>
        </pc:spChg>
        <pc:spChg chg="add">
          <ac:chgData name="Somdeb Bhattacharya" userId="bd253adeb8548f6d" providerId="LiveId" clId="{4634CC15-26B1-4F44-84DC-7456E8F658EC}" dt="2023-07-14T07:58:51.375" v="15357" actId="26606"/>
          <ac:spMkLst>
            <pc:docMk/>
            <pc:sldMk cId="388794984" sldId="261"/>
            <ac:spMk id="8" creationId="{907EF6B7-1338-4443-8C46-6A318D952DFD}"/>
          </ac:spMkLst>
        </pc:spChg>
        <pc:spChg chg="add">
          <ac:chgData name="Somdeb Bhattacharya" userId="bd253adeb8548f6d" providerId="LiveId" clId="{4634CC15-26B1-4F44-84DC-7456E8F658EC}" dt="2023-07-14T07:58:51.375" v="15357" actId="26606"/>
          <ac:spMkLst>
            <pc:docMk/>
            <pc:sldMk cId="388794984" sldId="261"/>
            <ac:spMk id="10" creationId="{DAAE4CDD-124C-4DCF-9584-B6033B545DD5}"/>
          </ac:spMkLst>
        </pc:spChg>
        <pc:spChg chg="add">
          <ac:chgData name="Somdeb Bhattacharya" userId="bd253adeb8548f6d" providerId="LiveId" clId="{4634CC15-26B1-4F44-84DC-7456E8F658EC}" dt="2023-07-14T07:58:51.375" v="15357" actId="26606"/>
          <ac:spMkLst>
            <pc:docMk/>
            <pc:sldMk cId="388794984" sldId="261"/>
            <ac:spMk id="12" creationId="{081E4A58-353D-44AE-B2FC-2A74E2E400F7}"/>
          </ac:spMkLst>
        </pc:spChg>
      </pc:sldChg>
      <pc:sldChg chg="add del">
        <pc:chgData name="Somdeb Bhattacharya" userId="bd253adeb8548f6d" providerId="LiveId" clId="{4634CC15-26B1-4F44-84DC-7456E8F658EC}" dt="2023-04-28T06:11:30.764" v="3158" actId="2696"/>
        <pc:sldMkLst>
          <pc:docMk/>
          <pc:sldMk cId="1978595770" sldId="261"/>
        </pc:sldMkLst>
      </pc:sldChg>
      <pc:sldChg chg="addSp modSp add mod ord setBg">
        <pc:chgData name="Somdeb Bhattacharya" userId="bd253adeb8548f6d" providerId="LiveId" clId="{4634CC15-26B1-4F44-84DC-7456E8F658EC}" dt="2023-07-14T07:59:05.010" v="15358" actId="26606"/>
        <pc:sldMkLst>
          <pc:docMk/>
          <pc:sldMk cId="472327835" sldId="262"/>
        </pc:sldMkLst>
        <pc:spChg chg="mod">
          <ac:chgData name="Somdeb Bhattacharya" userId="bd253adeb8548f6d" providerId="LiveId" clId="{4634CC15-26B1-4F44-84DC-7456E8F658EC}" dt="2023-07-14T07:59:05.010" v="15358" actId="26606"/>
          <ac:spMkLst>
            <pc:docMk/>
            <pc:sldMk cId="472327835" sldId="262"/>
            <ac:spMk id="2" creationId="{34739AB0-11A2-DFEB-617C-2BB04BC03C7C}"/>
          </ac:spMkLst>
        </pc:spChg>
        <pc:spChg chg="mod">
          <ac:chgData name="Somdeb Bhattacharya" userId="bd253adeb8548f6d" providerId="LiveId" clId="{4634CC15-26B1-4F44-84DC-7456E8F658EC}" dt="2023-07-14T07:59:05.010" v="15358" actId="26606"/>
          <ac:spMkLst>
            <pc:docMk/>
            <pc:sldMk cId="472327835" sldId="262"/>
            <ac:spMk id="3" creationId="{D11A0C4A-22FA-60EB-0759-57FDC3D66FD0}"/>
          </ac:spMkLst>
        </pc:spChg>
        <pc:spChg chg="add">
          <ac:chgData name="Somdeb Bhattacharya" userId="bd253adeb8548f6d" providerId="LiveId" clId="{4634CC15-26B1-4F44-84DC-7456E8F658EC}" dt="2023-07-14T07:59:05.010" v="15358" actId="26606"/>
          <ac:spMkLst>
            <pc:docMk/>
            <pc:sldMk cId="472327835" sldId="262"/>
            <ac:spMk id="8" creationId="{907EF6B7-1338-4443-8C46-6A318D952DFD}"/>
          </ac:spMkLst>
        </pc:spChg>
        <pc:spChg chg="add">
          <ac:chgData name="Somdeb Bhattacharya" userId="bd253adeb8548f6d" providerId="LiveId" clId="{4634CC15-26B1-4F44-84DC-7456E8F658EC}" dt="2023-07-14T07:59:05.010" v="15358" actId="26606"/>
          <ac:spMkLst>
            <pc:docMk/>
            <pc:sldMk cId="472327835" sldId="262"/>
            <ac:spMk id="10" creationId="{DAAE4CDD-124C-4DCF-9584-B6033B545DD5}"/>
          </ac:spMkLst>
        </pc:spChg>
        <pc:spChg chg="add">
          <ac:chgData name="Somdeb Bhattacharya" userId="bd253adeb8548f6d" providerId="LiveId" clId="{4634CC15-26B1-4F44-84DC-7456E8F658EC}" dt="2023-07-14T07:59:05.010" v="15358" actId="26606"/>
          <ac:spMkLst>
            <pc:docMk/>
            <pc:sldMk cId="472327835" sldId="262"/>
            <ac:spMk id="12" creationId="{081E4A58-353D-44AE-B2FC-2A74E2E400F7}"/>
          </ac:spMkLst>
        </pc:spChg>
      </pc:sldChg>
      <pc:sldChg chg="addSp modSp add mod setBg">
        <pc:chgData name="Somdeb Bhattacharya" userId="bd253adeb8548f6d" providerId="LiveId" clId="{4634CC15-26B1-4F44-84DC-7456E8F658EC}" dt="2023-07-14T07:59:13.560" v="15359" actId="26606"/>
        <pc:sldMkLst>
          <pc:docMk/>
          <pc:sldMk cId="2089525770" sldId="263"/>
        </pc:sldMkLst>
        <pc:spChg chg="mod">
          <ac:chgData name="Somdeb Bhattacharya" userId="bd253adeb8548f6d" providerId="LiveId" clId="{4634CC15-26B1-4F44-84DC-7456E8F658EC}" dt="2023-07-14T07:59:13.560" v="15359" actId="26606"/>
          <ac:spMkLst>
            <pc:docMk/>
            <pc:sldMk cId="2089525770" sldId="263"/>
            <ac:spMk id="2" creationId="{34739AB0-11A2-DFEB-617C-2BB04BC03C7C}"/>
          </ac:spMkLst>
        </pc:spChg>
        <pc:spChg chg="mod">
          <ac:chgData name="Somdeb Bhattacharya" userId="bd253adeb8548f6d" providerId="LiveId" clId="{4634CC15-26B1-4F44-84DC-7456E8F658EC}" dt="2023-07-14T07:59:13.560" v="15359" actId="26606"/>
          <ac:spMkLst>
            <pc:docMk/>
            <pc:sldMk cId="2089525770" sldId="263"/>
            <ac:spMk id="3" creationId="{D11A0C4A-22FA-60EB-0759-57FDC3D66FD0}"/>
          </ac:spMkLst>
        </pc:spChg>
        <pc:spChg chg="add">
          <ac:chgData name="Somdeb Bhattacharya" userId="bd253adeb8548f6d" providerId="LiveId" clId="{4634CC15-26B1-4F44-84DC-7456E8F658EC}" dt="2023-07-14T07:59:13.560" v="15359" actId="26606"/>
          <ac:spMkLst>
            <pc:docMk/>
            <pc:sldMk cId="2089525770" sldId="263"/>
            <ac:spMk id="8" creationId="{907EF6B7-1338-4443-8C46-6A318D952DFD}"/>
          </ac:spMkLst>
        </pc:spChg>
        <pc:spChg chg="add">
          <ac:chgData name="Somdeb Bhattacharya" userId="bd253adeb8548f6d" providerId="LiveId" clId="{4634CC15-26B1-4F44-84DC-7456E8F658EC}" dt="2023-07-14T07:59:13.560" v="15359" actId="26606"/>
          <ac:spMkLst>
            <pc:docMk/>
            <pc:sldMk cId="2089525770" sldId="263"/>
            <ac:spMk id="10" creationId="{DAAE4CDD-124C-4DCF-9584-B6033B545DD5}"/>
          </ac:spMkLst>
        </pc:spChg>
        <pc:spChg chg="add">
          <ac:chgData name="Somdeb Bhattacharya" userId="bd253adeb8548f6d" providerId="LiveId" clId="{4634CC15-26B1-4F44-84DC-7456E8F658EC}" dt="2023-07-14T07:59:13.560" v="15359" actId="26606"/>
          <ac:spMkLst>
            <pc:docMk/>
            <pc:sldMk cId="2089525770" sldId="263"/>
            <ac:spMk id="12" creationId="{081E4A58-353D-44AE-B2FC-2A74E2E400F7}"/>
          </ac:spMkLst>
        </pc:spChg>
      </pc:sldChg>
      <pc:sldChg chg="addSp delSp modSp add mod">
        <pc:chgData name="Somdeb Bhattacharya" userId="bd253adeb8548f6d" providerId="LiveId" clId="{4634CC15-26B1-4F44-84DC-7456E8F658EC}" dt="2023-04-28T10:22:15.380" v="8185" actId="14100"/>
        <pc:sldMkLst>
          <pc:docMk/>
          <pc:sldMk cId="1159706730" sldId="264"/>
        </pc:sldMkLst>
        <pc:spChg chg="mod">
          <ac:chgData name="Somdeb Bhattacharya" userId="bd253adeb8548f6d" providerId="LiveId" clId="{4634CC15-26B1-4F44-84DC-7456E8F658EC}" dt="2023-04-28T10:09:31.112" v="8168" actId="20577"/>
          <ac:spMkLst>
            <pc:docMk/>
            <pc:sldMk cId="1159706730" sldId="264"/>
            <ac:spMk id="2" creationId="{34739AB0-11A2-DFEB-617C-2BB04BC03C7C}"/>
          </ac:spMkLst>
        </pc:spChg>
        <pc:spChg chg="add del mod">
          <ac:chgData name="Somdeb Bhattacharya" userId="bd253adeb8548f6d" providerId="LiveId" clId="{4634CC15-26B1-4F44-84DC-7456E8F658EC}" dt="2023-04-28T10:20:38.350" v="8177"/>
          <ac:spMkLst>
            <pc:docMk/>
            <pc:sldMk cId="1159706730" sldId="264"/>
            <ac:spMk id="3" creationId="{D11A0C4A-22FA-60EB-0759-57FDC3D66FD0}"/>
          </ac:spMkLst>
        </pc:spChg>
        <pc:graphicFrameChg chg="add del mod">
          <ac:chgData name="Somdeb Bhattacharya" userId="bd253adeb8548f6d" providerId="LiveId" clId="{4634CC15-26B1-4F44-84DC-7456E8F658EC}" dt="2023-04-28T10:18:27.632" v="8172"/>
          <ac:graphicFrameMkLst>
            <pc:docMk/>
            <pc:sldMk cId="1159706730" sldId="264"/>
            <ac:graphicFrameMk id="4" creationId="{4EC9EC8B-961B-ED61-9D13-B71BA8C11B1E}"/>
          </ac:graphicFrameMkLst>
        </pc:graphicFrameChg>
        <pc:graphicFrameChg chg="add del mod">
          <ac:chgData name="Somdeb Bhattacharya" userId="bd253adeb8548f6d" providerId="LiveId" clId="{4634CC15-26B1-4F44-84DC-7456E8F658EC}" dt="2023-04-28T10:20:38.350" v="8177"/>
          <ac:graphicFrameMkLst>
            <pc:docMk/>
            <pc:sldMk cId="1159706730" sldId="264"/>
            <ac:graphicFrameMk id="5" creationId="{E18D3E90-B4C2-D7A1-4DE8-658E984E8063}"/>
          </ac:graphicFrameMkLst>
        </pc:graphicFrameChg>
        <pc:picChg chg="add mod">
          <ac:chgData name="Somdeb Bhattacharya" userId="bd253adeb8548f6d" providerId="LiveId" clId="{4634CC15-26B1-4F44-84DC-7456E8F658EC}" dt="2023-04-28T10:22:15.380" v="8185" actId="14100"/>
          <ac:picMkLst>
            <pc:docMk/>
            <pc:sldMk cId="1159706730" sldId="264"/>
            <ac:picMk id="6" creationId="{2DD1428E-DE6E-FB1F-08D8-FC1BDB8D0569}"/>
          </ac:picMkLst>
        </pc:picChg>
      </pc:sldChg>
      <pc:sldChg chg="addSp delSp modSp new del mod">
        <pc:chgData name="Somdeb Bhattacharya" userId="bd253adeb8548f6d" providerId="LiveId" clId="{4634CC15-26B1-4F44-84DC-7456E8F658EC}" dt="2023-04-28T10:08:46.931" v="8136" actId="2696"/>
        <pc:sldMkLst>
          <pc:docMk/>
          <pc:sldMk cId="3076710102" sldId="264"/>
        </pc:sldMkLst>
        <pc:spChg chg="add del mod">
          <ac:chgData name="Somdeb Bhattacharya" userId="bd253adeb8548f6d" providerId="LiveId" clId="{4634CC15-26B1-4F44-84DC-7456E8F658EC}" dt="2023-04-28T10:08:18.106" v="8130"/>
          <ac:spMkLst>
            <pc:docMk/>
            <pc:sldMk cId="3076710102" sldId="264"/>
            <ac:spMk id="2" creationId="{0E418C5D-1A16-AAEC-893F-A340ED8EF65B}"/>
          </ac:spMkLst>
        </pc:spChg>
      </pc:sldChg>
      <pc:sldChg chg="addSp delSp modSp add del mod">
        <pc:chgData name="Somdeb Bhattacharya" userId="bd253adeb8548f6d" providerId="LiveId" clId="{4634CC15-26B1-4F44-84DC-7456E8F658EC}" dt="2023-04-28T10:08:37.968" v="8135" actId="2696"/>
        <pc:sldMkLst>
          <pc:docMk/>
          <pc:sldMk cId="581868067" sldId="265"/>
        </pc:sldMkLst>
        <pc:spChg chg="add del mod">
          <ac:chgData name="Somdeb Bhattacharya" userId="bd253adeb8548f6d" providerId="LiveId" clId="{4634CC15-26B1-4F44-84DC-7456E8F658EC}" dt="2023-04-28T10:08:37.323" v="8134"/>
          <ac:spMkLst>
            <pc:docMk/>
            <pc:sldMk cId="581868067" sldId="265"/>
            <ac:spMk id="2" creationId="{DE12A322-2AB5-078A-95C4-76F07B7F6BBE}"/>
          </ac:spMkLst>
        </pc:spChg>
      </pc:sldChg>
      <pc:sldChg chg="addSp delSp modSp add mod ord">
        <pc:chgData name="Somdeb Bhattacharya" userId="bd253adeb8548f6d" providerId="LiveId" clId="{4634CC15-26B1-4F44-84DC-7456E8F658EC}" dt="2023-04-28T10:45:18.765" v="8197" actId="20578"/>
        <pc:sldMkLst>
          <pc:docMk/>
          <pc:sldMk cId="3249261076" sldId="265"/>
        </pc:sldMkLst>
        <pc:picChg chg="add mod">
          <ac:chgData name="Somdeb Bhattacharya" userId="bd253adeb8548f6d" providerId="LiveId" clId="{4634CC15-26B1-4F44-84DC-7456E8F658EC}" dt="2023-04-28T10:44:34.255" v="8195" actId="14100"/>
          <ac:picMkLst>
            <pc:docMk/>
            <pc:sldMk cId="3249261076" sldId="265"/>
            <ac:picMk id="4" creationId="{8685021B-3182-9C01-7C99-CD255DA96C6E}"/>
          </ac:picMkLst>
        </pc:picChg>
        <pc:picChg chg="del">
          <ac:chgData name="Somdeb Bhattacharya" userId="bd253adeb8548f6d" providerId="LiveId" clId="{4634CC15-26B1-4F44-84DC-7456E8F658EC}" dt="2023-04-28T10:22:59.507" v="8187" actId="478"/>
          <ac:picMkLst>
            <pc:docMk/>
            <pc:sldMk cId="3249261076" sldId="265"/>
            <ac:picMk id="6" creationId="{2DD1428E-DE6E-FB1F-08D8-FC1BDB8D0569}"/>
          </ac:picMkLst>
        </pc:picChg>
      </pc:sldChg>
      <pc:sldChg chg="addSp delSp modSp add mod">
        <pc:chgData name="Somdeb Bhattacharya" userId="bd253adeb8548f6d" providerId="LiveId" clId="{4634CC15-26B1-4F44-84DC-7456E8F658EC}" dt="2023-04-28T10:48:04.486" v="8206" actId="14100"/>
        <pc:sldMkLst>
          <pc:docMk/>
          <pc:sldMk cId="4143066692" sldId="266"/>
        </pc:sldMkLst>
        <pc:spChg chg="add del">
          <ac:chgData name="Somdeb Bhattacharya" userId="bd253adeb8548f6d" providerId="LiveId" clId="{4634CC15-26B1-4F44-84DC-7456E8F658EC}" dt="2023-04-28T10:46:58.253" v="8200"/>
          <ac:spMkLst>
            <pc:docMk/>
            <pc:sldMk cId="4143066692" sldId="266"/>
            <ac:spMk id="3" creationId="{D11A0C4A-22FA-60EB-0759-57FDC3D66FD0}"/>
          </ac:spMkLst>
        </pc:spChg>
        <pc:graphicFrameChg chg="add del mod">
          <ac:chgData name="Somdeb Bhattacharya" userId="bd253adeb8548f6d" providerId="LiveId" clId="{4634CC15-26B1-4F44-84DC-7456E8F658EC}" dt="2023-04-28T10:46:58.253" v="8200"/>
          <ac:graphicFrameMkLst>
            <pc:docMk/>
            <pc:sldMk cId="4143066692" sldId="266"/>
            <ac:graphicFrameMk id="4" creationId="{717F69AD-42DF-7CB0-217B-73D1A5CE94D0}"/>
          </ac:graphicFrameMkLst>
        </pc:graphicFrameChg>
        <pc:picChg chg="add mod">
          <ac:chgData name="Somdeb Bhattacharya" userId="bd253adeb8548f6d" providerId="LiveId" clId="{4634CC15-26B1-4F44-84DC-7456E8F658EC}" dt="2023-04-28T10:48:04.486" v="8206" actId="14100"/>
          <ac:picMkLst>
            <pc:docMk/>
            <pc:sldMk cId="4143066692" sldId="266"/>
            <ac:picMk id="5" creationId="{A9A51FDB-5BD1-605D-6B64-6005898EB9F0}"/>
          </ac:picMkLst>
        </pc:picChg>
        <pc:picChg chg="del">
          <ac:chgData name="Somdeb Bhattacharya" userId="bd253adeb8548f6d" providerId="LiveId" clId="{4634CC15-26B1-4F44-84DC-7456E8F658EC}" dt="2023-04-28T10:45:22.422" v="8198" actId="478"/>
          <ac:picMkLst>
            <pc:docMk/>
            <pc:sldMk cId="4143066692" sldId="266"/>
            <ac:picMk id="6" creationId="{2DD1428E-DE6E-FB1F-08D8-FC1BDB8D0569}"/>
          </ac:picMkLst>
        </pc:picChg>
      </pc:sldChg>
      <pc:sldChg chg="addSp modSp add mod ord setBg">
        <pc:chgData name="Somdeb Bhattacharya" userId="bd253adeb8548f6d" providerId="LiveId" clId="{4634CC15-26B1-4F44-84DC-7456E8F658EC}" dt="2023-07-14T07:59:31.194" v="15361" actId="26606"/>
        <pc:sldMkLst>
          <pc:docMk/>
          <pc:sldMk cId="2131136167" sldId="267"/>
        </pc:sldMkLst>
        <pc:spChg chg="mod">
          <ac:chgData name="Somdeb Bhattacharya" userId="bd253adeb8548f6d" providerId="LiveId" clId="{4634CC15-26B1-4F44-84DC-7456E8F658EC}" dt="2023-07-14T07:59:31.194" v="15361" actId="26606"/>
          <ac:spMkLst>
            <pc:docMk/>
            <pc:sldMk cId="2131136167" sldId="267"/>
            <ac:spMk id="2" creationId="{34739AB0-11A2-DFEB-617C-2BB04BC03C7C}"/>
          </ac:spMkLst>
        </pc:spChg>
        <pc:spChg chg="mod">
          <ac:chgData name="Somdeb Bhattacharya" userId="bd253adeb8548f6d" providerId="LiveId" clId="{4634CC15-26B1-4F44-84DC-7456E8F658EC}" dt="2023-07-14T07:59:31.194" v="15361" actId="26606"/>
          <ac:spMkLst>
            <pc:docMk/>
            <pc:sldMk cId="2131136167" sldId="267"/>
            <ac:spMk id="3" creationId="{D11A0C4A-22FA-60EB-0759-57FDC3D66FD0}"/>
          </ac:spMkLst>
        </pc:spChg>
        <pc:spChg chg="add">
          <ac:chgData name="Somdeb Bhattacharya" userId="bd253adeb8548f6d" providerId="LiveId" clId="{4634CC15-26B1-4F44-84DC-7456E8F658EC}" dt="2023-07-14T07:59:31.194" v="15361" actId="26606"/>
          <ac:spMkLst>
            <pc:docMk/>
            <pc:sldMk cId="2131136167" sldId="267"/>
            <ac:spMk id="8" creationId="{907EF6B7-1338-4443-8C46-6A318D952DFD}"/>
          </ac:spMkLst>
        </pc:spChg>
        <pc:spChg chg="add">
          <ac:chgData name="Somdeb Bhattacharya" userId="bd253adeb8548f6d" providerId="LiveId" clId="{4634CC15-26B1-4F44-84DC-7456E8F658EC}" dt="2023-07-14T07:59:31.194" v="15361" actId="26606"/>
          <ac:spMkLst>
            <pc:docMk/>
            <pc:sldMk cId="2131136167" sldId="267"/>
            <ac:spMk id="10" creationId="{DAAE4CDD-124C-4DCF-9584-B6033B545DD5}"/>
          </ac:spMkLst>
        </pc:spChg>
        <pc:spChg chg="add">
          <ac:chgData name="Somdeb Bhattacharya" userId="bd253adeb8548f6d" providerId="LiveId" clId="{4634CC15-26B1-4F44-84DC-7456E8F658EC}" dt="2023-07-14T07:59:31.194" v="15361" actId="26606"/>
          <ac:spMkLst>
            <pc:docMk/>
            <pc:sldMk cId="2131136167" sldId="267"/>
            <ac:spMk id="12" creationId="{081E4A58-353D-44AE-B2FC-2A74E2E400F7}"/>
          </ac:spMkLst>
        </pc:spChg>
      </pc:sldChg>
      <pc:sldChg chg="addSp modSp add mod setBg">
        <pc:chgData name="Somdeb Bhattacharya" userId="bd253adeb8548f6d" providerId="LiveId" clId="{4634CC15-26B1-4F44-84DC-7456E8F658EC}" dt="2023-07-14T07:59:36.959" v="15362" actId="26606"/>
        <pc:sldMkLst>
          <pc:docMk/>
          <pc:sldMk cId="1133838811" sldId="268"/>
        </pc:sldMkLst>
        <pc:spChg chg="mod">
          <ac:chgData name="Somdeb Bhattacharya" userId="bd253adeb8548f6d" providerId="LiveId" clId="{4634CC15-26B1-4F44-84DC-7456E8F658EC}" dt="2023-07-14T07:59:36.959" v="15362" actId="26606"/>
          <ac:spMkLst>
            <pc:docMk/>
            <pc:sldMk cId="1133838811" sldId="268"/>
            <ac:spMk id="2" creationId="{34739AB0-11A2-DFEB-617C-2BB04BC03C7C}"/>
          </ac:spMkLst>
        </pc:spChg>
        <pc:spChg chg="mod">
          <ac:chgData name="Somdeb Bhattacharya" userId="bd253adeb8548f6d" providerId="LiveId" clId="{4634CC15-26B1-4F44-84DC-7456E8F658EC}" dt="2023-07-14T07:59:36.959" v="15362" actId="26606"/>
          <ac:spMkLst>
            <pc:docMk/>
            <pc:sldMk cId="1133838811" sldId="268"/>
            <ac:spMk id="3" creationId="{D11A0C4A-22FA-60EB-0759-57FDC3D66FD0}"/>
          </ac:spMkLst>
        </pc:spChg>
        <pc:spChg chg="add">
          <ac:chgData name="Somdeb Bhattacharya" userId="bd253adeb8548f6d" providerId="LiveId" clId="{4634CC15-26B1-4F44-84DC-7456E8F658EC}" dt="2023-07-14T07:59:36.959" v="15362" actId="26606"/>
          <ac:spMkLst>
            <pc:docMk/>
            <pc:sldMk cId="1133838811" sldId="268"/>
            <ac:spMk id="8" creationId="{907EF6B7-1338-4443-8C46-6A318D952DFD}"/>
          </ac:spMkLst>
        </pc:spChg>
        <pc:spChg chg="add">
          <ac:chgData name="Somdeb Bhattacharya" userId="bd253adeb8548f6d" providerId="LiveId" clId="{4634CC15-26B1-4F44-84DC-7456E8F658EC}" dt="2023-07-14T07:59:36.959" v="15362" actId="26606"/>
          <ac:spMkLst>
            <pc:docMk/>
            <pc:sldMk cId="1133838811" sldId="268"/>
            <ac:spMk id="10" creationId="{DAAE4CDD-124C-4DCF-9584-B6033B545DD5}"/>
          </ac:spMkLst>
        </pc:spChg>
        <pc:spChg chg="add">
          <ac:chgData name="Somdeb Bhattacharya" userId="bd253adeb8548f6d" providerId="LiveId" clId="{4634CC15-26B1-4F44-84DC-7456E8F658EC}" dt="2023-07-14T07:59:36.959" v="15362" actId="26606"/>
          <ac:spMkLst>
            <pc:docMk/>
            <pc:sldMk cId="1133838811" sldId="268"/>
            <ac:spMk id="12" creationId="{081E4A58-353D-44AE-B2FC-2A74E2E400F7}"/>
          </ac:spMkLst>
        </pc:spChg>
      </pc:sldChg>
      <pc:sldChg chg="addSp modSp add mod setBg">
        <pc:chgData name="Somdeb Bhattacharya" userId="bd253adeb8548f6d" providerId="LiveId" clId="{4634CC15-26B1-4F44-84DC-7456E8F658EC}" dt="2023-07-14T07:59:48.928" v="15363" actId="26606"/>
        <pc:sldMkLst>
          <pc:docMk/>
          <pc:sldMk cId="4173369023" sldId="269"/>
        </pc:sldMkLst>
        <pc:spChg chg="mod">
          <ac:chgData name="Somdeb Bhattacharya" userId="bd253adeb8548f6d" providerId="LiveId" clId="{4634CC15-26B1-4F44-84DC-7456E8F658EC}" dt="2023-07-14T07:59:48.928" v="15363" actId="26606"/>
          <ac:spMkLst>
            <pc:docMk/>
            <pc:sldMk cId="4173369023" sldId="269"/>
            <ac:spMk id="2" creationId="{34739AB0-11A2-DFEB-617C-2BB04BC03C7C}"/>
          </ac:spMkLst>
        </pc:spChg>
        <pc:spChg chg="mod">
          <ac:chgData name="Somdeb Bhattacharya" userId="bd253adeb8548f6d" providerId="LiveId" clId="{4634CC15-26B1-4F44-84DC-7456E8F658EC}" dt="2023-07-14T07:59:48.928" v="15363" actId="26606"/>
          <ac:spMkLst>
            <pc:docMk/>
            <pc:sldMk cId="4173369023" sldId="269"/>
            <ac:spMk id="3" creationId="{D11A0C4A-22FA-60EB-0759-57FDC3D66FD0}"/>
          </ac:spMkLst>
        </pc:spChg>
        <pc:spChg chg="add">
          <ac:chgData name="Somdeb Bhattacharya" userId="bd253adeb8548f6d" providerId="LiveId" clId="{4634CC15-26B1-4F44-84DC-7456E8F658EC}" dt="2023-07-14T07:59:48.928" v="15363" actId="26606"/>
          <ac:spMkLst>
            <pc:docMk/>
            <pc:sldMk cId="4173369023" sldId="269"/>
            <ac:spMk id="8" creationId="{907EF6B7-1338-4443-8C46-6A318D952DFD}"/>
          </ac:spMkLst>
        </pc:spChg>
        <pc:spChg chg="add">
          <ac:chgData name="Somdeb Bhattacharya" userId="bd253adeb8548f6d" providerId="LiveId" clId="{4634CC15-26B1-4F44-84DC-7456E8F658EC}" dt="2023-07-14T07:59:48.928" v="15363" actId="26606"/>
          <ac:spMkLst>
            <pc:docMk/>
            <pc:sldMk cId="4173369023" sldId="269"/>
            <ac:spMk id="10" creationId="{DAAE4CDD-124C-4DCF-9584-B6033B545DD5}"/>
          </ac:spMkLst>
        </pc:spChg>
        <pc:spChg chg="add">
          <ac:chgData name="Somdeb Bhattacharya" userId="bd253adeb8548f6d" providerId="LiveId" clId="{4634CC15-26B1-4F44-84DC-7456E8F658EC}" dt="2023-07-14T07:59:48.928" v="15363" actId="26606"/>
          <ac:spMkLst>
            <pc:docMk/>
            <pc:sldMk cId="4173369023" sldId="269"/>
            <ac:spMk id="12" creationId="{081E4A58-353D-44AE-B2FC-2A74E2E400F7}"/>
          </ac:spMkLst>
        </pc:spChg>
      </pc:sldChg>
      <pc:sldChg chg="addSp modSp add mod ord setBg">
        <pc:chgData name="Somdeb Bhattacharya" userId="bd253adeb8548f6d" providerId="LiveId" clId="{4634CC15-26B1-4F44-84DC-7456E8F658EC}" dt="2023-07-14T07:59:19.109" v="15360" actId="26606"/>
        <pc:sldMkLst>
          <pc:docMk/>
          <pc:sldMk cId="1441362691" sldId="270"/>
        </pc:sldMkLst>
        <pc:spChg chg="mod">
          <ac:chgData name="Somdeb Bhattacharya" userId="bd253adeb8548f6d" providerId="LiveId" clId="{4634CC15-26B1-4F44-84DC-7456E8F658EC}" dt="2023-07-14T07:59:19.109" v="15360" actId="26606"/>
          <ac:spMkLst>
            <pc:docMk/>
            <pc:sldMk cId="1441362691" sldId="270"/>
            <ac:spMk id="2" creationId="{34739AB0-11A2-DFEB-617C-2BB04BC03C7C}"/>
          </ac:spMkLst>
        </pc:spChg>
        <pc:spChg chg="mod">
          <ac:chgData name="Somdeb Bhattacharya" userId="bd253adeb8548f6d" providerId="LiveId" clId="{4634CC15-26B1-4F44-84DC-7456E8F658EC}" dt="2023-07-14T07:59:19.109" v="15360" actId="26606"/>
          <ac:spMkLst>
            <pc:docMk/>
            <pc:sldMk cId="1441362691" sldId="270"/>
            <ac:spMk id="3" creationId="{D11A0C4A-22FA-60EB-0759-57FDC3D66FD0}"/>
          </ac:spMkLst>
        </pc:spChg>
        <pc:spChg chg="add">
          <ac:chgData name="Somdeb Bhattacharya" userId="bd253adeb8548f6d" providerId="LiveId" clId="{4634CC15-26B1-4F44-84DC-7456E8F658EC}" dt="2023-07-14T07:59:19.109" v="15360" actId="26606"/>
          <ac:spMkLst>
            <pc:docMk/>
            <pc:sldMk cId="1441362691" sldId="270"/>
            <ac:spMk id="8" creationId="{907EF6B7-1338-4443-8C46-6A318D952DFD}"/>
          </ac:spMkLst>
        </pc:spChg>
        <pc:spChg chg="add">
          <ac:chgData name="Somdeb Bhattacharya" userId="bd253adeb8548f6d" providerId="LiveId" clId="{4634CC15-26B1-4F44-84DC-7456E8F658EC}" dt="2023-07-14T07:59:19.109" v="15360" actId="26606"/>
          <ac:spMkLst>
            <pc:docMk/>
            <pc:sldMk cId="1441362691" sldId="270"/>
            <ac:spMk id="10" creationId="{DAAE4CDD-124C-4DCF-9584-B6033B545DD5}"/>
          </ac:spMkLst>
        </pc:spChg>
        <pc:spChg chg="add">
          <ac:chgData name="Somdeb Bhattacharya" userId="bd253adeb8548f6d" providerId="LiveId" clId="{4634CC15-26B1-4F44-84DC-7456E8F658EC}" dt="2023-07-14T07:59:19.109" v="15360" actId="26606"/>
          <ac:spMkLst>
            <pc:docMk/>
            <pc:sldMk cId="1441362691" sldId="270"/>
            <ac:spMk id="12" creationId="{081E4A58-353D-44AE-B2FC-2A74E2E400F7}"/>
          </ac:spMkLst>
        </pc:spChg>
      </pc:sldChg>
      <pc:sldChg chg="addSp delSp modSp add mod setBg delDesignElem">
        <pc:chgData name="Somdeb Bhattacharya" userId="bd253adeb8548f6d" providerId="LiveId" clId="{4634CC15-26B1-4F44-84DC-7456E8F658EC}" dt="2023-07-14T07:59:57.496" v="15364" actId="26606"/>
        <pc:sldMkLst>
          <pc:docMk/>
          <pc:sldMk cId="4018626701" sldId="271"/>
        </pc:sldMkLst>
        <pc:spChg chg="mod">
          <ac:chgData name="Somdeb Bhattacharya" userId="bd253adeb8548f6d" providerId="LiveId" clId="{4634CC15-26B1-4F44-84DC-7456E8F658EC}" dt="2023-07-14T07:59:57.496" v="15364" actId="26606"/>
          <ac:spMkLst>
            <pc:docMk/>
            <pc:sldMk cId="4018626701" sldId="271"/>
            <ac:spMk id="2" creationId="{34739AB0-11A2-DFEB-617C-2BB04BC03C7C}"/>
          </ac:spMkLst>
        </pc:spChg>
        <pc:spChg chg="del mod">
          <ac:chgData name="Somdeb Bhattacharya" userId="bd253adeb8548f6d" providerId="LiveId" clId="{4634CC15-26B1-4F44-84DC-7456E8F658EC}" dt="2023-07-08T16:27:28.365" v="14908"/>
          <ac:spMkLst>
            <pc:docMk/>
            <pc:sldMk cId="4018626701" sldId="271"/>
            <ac:spMk id="3" creationId="{D11A0C4A-22FA-60EB-0759-57FDC3D66FD0}"/>
          </ac:spMkLst>
        </pc:spChg>
        <pc:spChg chg="add">
          <ac:chgData name="Somdeb Bhattacharya" userId="bd253adeb8548f6d" providerId="LiveId" clId="{4634CC15-26B1-4F44-84DC-7456E8F658EC}" dt="2023-07-14T07:59:57.496" v="15364" actId="26606"/>
          <ac:spMkLst>
            <pc:docMk/>
            <pc:sldMk cId="4018626701" sldId="271"/>
            <ac:spMk id="1028" creationId="{665DBBEF-238B-476B-96AB-8AAC3224ECEA}"/>
          </ac:spMkLst>
        </pc:spChg>
        <pc:spChg chg="add">
          <ac:chgData name="Somdeb Bhattacharya" userId="bd253adeb8548f6d" providerId="LiveId" clId="{4634CC15-26B1-4F44-84DC-7456E8F658EC}" dt="2023-07-14T07:59:57.496" v="15364" actId="26606"/>
          <ac:spMkLst>
            <pc:docMk/>
            <pc:sldMk cId="4018626701" sldId="271"/>
            <ac:spMk id="1029" creationId="{3FCFB1DE-0B7E-48CC-BA90-B2AB0889F9D6}"/>
          </ac:spMkLst>
        </pc:spChg>
        <pc:spChg chg="add del">
          <ac:chgData name="Somdeb Bhattacharya" userId="bd253adeb8548f6d" providerId="LiveId" clId="{4634CC15-26B1-4F44-84DC-7456E8F658EC}" dt="2023-07-14T07:53:39.053" v="15316"/>
          <ac:spMkLst>
            <pc:docMk/>
            <pc:sldMk cId="4018626701" sldId="271"/>
            <ac:spMk id="1033" creationId="{FF4F1B1F-38C9-4BA3-8793-E2B6FC978C0A}"/>
          </ac:spMkLst>
        </pc:spChg>
        <pc:spChg chg="add del">
          <ac:chgData name="Somdeb Bhattacharya" userId="bd253adeb8548f6d" providerId="LiveId" clId="{4634CC15-26B1-4F44-84DC-7456E8F658EC}" dt="2023-07-14T07:53:39.053" v="15316"/>
          <ac:spMkLst>
            <pc:docMk/>
            <pc:sldMk cId="4018626701" sldId="271"/>
            <ac:spMk id="1035" creationId="{40A82C2B-B640-4B39-A4B8-3189B458AC0D}"/>
          </ac:spMkLst>
        </pc:spChg>
        <pc:picChg chg="add mod">
          <ac:chgData name="Somdeb Bhattacharya" userId="bd253adeb8548f6d" providerId="LiveId" clId="{4634CC15-26B1-4F44-84DC-7456E8F658EC}" dt="2023-07-14T07:59:57.496" v="15364" actId="26606"/>
          <ac:picMkLst>
            <pc:docMk/>
            <pc:sldMk cId="4018626701" sldId="271"/>
            <ac:picMk id="1026" creationId="{9590E68A-0F63-8409-C68E-9CED7CA95FC3}"/>
          </ac:picMkLst>
        </pc:picChg>
        <pc:cxnChg chg="add del">
          <ac:chgData name="Somdeb Bhattacharya" userId="bd253adeb8548f6d" providerId="LiveId" clId="{4634CC15-26B1-4F44-84DC-7456E8F658EC}" dt="2023-07-14T07:53:39.053" v="15316"/>
          <ac:cxnSpMkLst>
            <pc:docMk/>
            <pc:sldMk cId="4018626701" sldId="271"/>
            <ac:cxnSpMk id="1031" creationId="{EAD4CCDA-06BF-4D2A-B44F-195AEC0B5B22}"/>
          </ac:cxnSpMkLst>
        </pc:cxnChg>
        <pc:cxnChg chg="add del">
          <ac:chgData name="Somdeb Bhattacharya" userId="bd253adeb8548f6d" providerId="LiveId" clId="{4634CC15-26B1-4F44-84DC-7456E8F658EC}" dt="2023-07-14T07:53:39.053" v="15316"/>
          <ac:cxnSpMkLst>
            <pc:docMk/>
            <pc:sldMk cId="4018626701" sldId="271"/>
            <ac:cxnSpMk id="1037" creationId="{7091899A-6176-48DA-BF9E-4D278C5FBEFF}"/>
          </ac:cxnSpMkLst>
        </pc:cxn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0F07A91-6C11-483E-AF3D-DCD608244A5C}" type="doc">
      <dgm:prSet loTypeId="urn:microsoft.com/office/officeart/2005/8/layout/vList2" loCatId="list" qsTypeId="urn:microsoft.com/office/officeart/2005/8/quickstyle/simple1" qsCatId="simple" csTypeId="urn:microsoft.com/office/officeart/2005/8/colors/colorful1" csCatId="colorful"/>
      <dgm:spPr/>
      <dgm:t>
        <a:bodyPr/>
        <a:lstStyle/>
        <a:p>
          <a:endParaRPr lang="en-US"/>
        </a:p>
      </dgm:t>
    </dgm:pt>
    <dgm:pt modelId="{8928D27A-EFF1-40C9-91ED-A827067AF658}">
      <dgm:prSet/>
      <dgm:spPr/>
      <dgm:t>
        <a:bodyPr/>
        <a:lstStyle/>
        <a:p>
          <a:r>
            <a:rPr lang="en-US"/>
            <a:t>SOX 404  are based on the following areas:-</a:t>
          </a:r>
        </a:p>
      </dgm:t>
    </dgm:pt>
    <dgm:pt modelId="{935A4AFE-3EEE-4AC4-944D-0D23C3FA0FF3}" type="parTrans" cxnId="{255F8EEF-3D53-4249-B721-0BE39846E215}">
      <dgm:prSet/>
      <dgm:spPr/>
      <dgm:t>
        <a:bodyPr/>
        <a:lstStyle/>
        <a:p>
          <a:endParaRPr lang="en-US"/>
        </a:p>
      </dgm:t>
    </dgm:pt>
    <dgm:pt modelId="{43DBF334-ECE0-461C-8965-CA785AA8F3F7}" type="sibTrans" cxnId="{255F8EEF-3D53-4249-B721-0BE39846E215}">
      <dgm:prSet/>
      <dgm:spPr/>
      <dgm:t>
        <a:bodyPr/>
        <a:lstStyle/>
        <a:p>
          <a:endParaRPr lang="en-US"/>
        </a:p>
      </dgm:t>
    </dgm:pt>
    <dgm:pt modelId="{4B477F2C-9725-44D0-A25B-DB3F4C04C1A5}">
      <dgm:prSet/>
      <dgm:spPr/>
      <dgm:t>
        <a:bodyPr/>
        <a:lstStyle/>
        <a:p>
          <a:r>
            <a:rPr lang="en-US"/>
            <a:t>(a)Fixed assets (b) Procure to Pay ( c) Entity Level Controls (d)Treasury Management (e ) Order to receivable (f) Record to Report (g)Inventory Management (h)Duties and Taxes (i)Payroll &amp; Hire Retire.</a:t>
          </a:r>
        </a:p>
      </dgm:t>
    </dgm:pt>
    <dgm:pt modelId="{1D355318-F651-4659-8D3C-A7CEB5FA1304}" type="parTrans" cxnId="{9BB08DFB-823E-45F0-9F87-D6EE17515528}">
      <dgm:prSet/>
      <dgm:spPr/>
      <dgm:t>
        <a:bodyPr/>
        <a:lstStyle/>
        <a:p>
          <a:endParaRPr lang="en-US"/>
        </a:p>
      </dgm:t>
    </dgm:pt>
    <dgm:pt modelId="{A5F2FB8E-6F2B-4624-8E70-A9FE17DFC976}" type="sibTrans" cxnId="{9BB08DFB-823E-45F0-9F87-D6EE17515528}">
      <dgm:prSet/>
      <dgm:spPr/>
      <dgm:t>
        <a:bodyPr/>
        <a:lstStyle/>
        <a:p>
          <a:endParaRPr lang="en-US"/>
        </a:p>
      </dgm:t>
    </dgm:pt>
    <dgm:pt modelId="{51188D14-F500-4061-B03C-AF0DB3FC9688}">
      <dgm:prSet/>
      <dgm:spPr/>
      <dgm:t>
        <a:bodyPr/>
        <a:lstStyle/>
        <a:p>
          <a:r>
            <a:rPr lang="en-US"/>
            <a:t>At the initial stage ,SOP/Playbook will be requested from the business process owners.</a:t>
          </a:r>
        </a:p>
      </dgm:t>
    </dgm:pt>
    <dgm:pt modelId="{EAD9C39F-F9BE-4E87-8C63-49677BFEED06}" type="parTrans" cxnId="{475AD828-1E13-4734-B7BA-B5B98C4CD8E0}">
      <dgm:prSet/>
      <dgm:spPr/>
      <dgm:t>
        <a:bodyPr/>
        <a:lstStyle/>
        <a:p>
          <a:endParaRPr lang="en-US"/>
        </a:p>
      </dgm:t>
    </dgm:pt>
    <dgm:pt modelId="{60D16F99-FC8F-41B0-A48F-463F832F6A35}" type="sibTrans" cxnId="{475AD828-1E13-4734-B7BA-B5B98C4CD8E0}">
      <dgm:prSet/>
      <dgm:spPr/>
      <dgm:t>
        <a:bodyPr/>
        <a:lstStyle/>
        <a:p>
          <a:endParaRPr lang="en-US"/>
        </a:p>
      </dgm:t>
    </dgm:pt>
    <dgm:pt modelId="{217CFDB9-0621-4513-ADEE-93DC32F7789A}">
      <dgm:prSet/>
      <dgm:spPr/>
      <dgm:t>
        <a:bodyPr/>
        <a:lstStyle/>
        <a:p>
          <a:r>
            <a:rPr lang="en-US"/>
            <a:t>We will start with Test of Design (ToD) for all above business processes as per SOP shared with us .</a:t>
          </a:r>
        </a:p>
      </dgm:t>
    </dgm:pt>
    <dgm:pt modelId="{05335412-B596-40A0-92A7-BC3F7F0DE3A6}" type="parTrans" cxnId="{6FA05FE8-8BC5-4E4C-9B49-66C2209D57EC}">
      <dgm:prSet/>
      <dgm:spPr/>
      <dgm:t>
        <a:bodyPr/>
        <a:lstStyle/>
        <a:p>
          <a:endParaRPr lang="en-US"/>
        </a:p>
      </dgm:t>
    </dgm:pt>
    <dgm:pt modelId="{5EFF9407-2F8F-4174-8B98-CF6120978C8A}" type="sibTrans" cxnId="{6FA05FE8-8BC5-4E4C-9B49-66C2209D57EC}">
      <dgm:prSet/>
      <dgm:spPr/>
      <dgm:t>
        <a:bodyPr/>
        <a:lstStyle/>
        <a:p>
          <a:endParaRPr lang="en-US"/>
        </a:p>
      </dgm:t>
    </dgm:pt>
    <dgm:pt modelId="{0584F089-ABE6-4724-9AC7-DEE8A4B33EB5}">
      <dgm:prSet/>
      <dgm:spPr/>
      <dgm:t>
        <a:bodyPr/>
        <a:lstStyle/>
        <a:p>
          <a:r>
            <a:rPr lang="en-US"/>
            <a:t>At Design Phase (a)Conduct Walkthrough (b)Design and Implementation evaluation ( c) Identify design gap if any.</a:t>
          </a:r>
        </a:p>
      </dgm:t>
    </dgm:pt>
    <dgm:pt modelId="{1878AB26-15E8-40CD-9297-71193135837F}" type="parTrans" cxnId="{6641B705-2264-497C-B9A3-3033784D16CB}">
      <dgm:prSet/>
      <dgm:spPr/>
      <dgm:t>
        <a:bodyPr/>
        <a:lstStyle/>
        <a:p>
          <a:endParaRPr lang="en-US"/>
        </a:p>
      </dgm:t>
    </dgm:pt>
    <dgm:pt modelId="{C085B344-0D0D-472C-B6DB-F7E14B3BA391}" type="sibTrans" cxnId="{6641B705-2264-497C-B9A3-3033784D16CB}">
      <dgm:prSet/>
      <dgm:spPr/>
      <dgm:t>
        <a:bodyPr/>
        <a:lstStyle/>
        <a:p>
          <a:endParaRPr lang="en-US"/>
        </a:p>
      </dgm:t>
    </dgm:pt>
    <dgm:pt modelId="{16091317-C543-4C0B-9560-95B35F1442C6}">
      <dgm:prSet/>
      <dgm:spPr/>
      <dgm:t>
        <a:bodyPr/>
        <a:lstStyle/>
        <a:p>
          <a:r>
            <a:rPr lang="en-US"/>
            <a:t>Once TOD is passed then we will move to Test of Operating Effectiveness(TOE)</a:t>
          </a:r>
        </a:p>
      </dgm:t>
    </dgm:pt>
    <dgm:pt modelId="{7D549856-468C-46E0-AAD3-527B272F09EC}" type="parTrans" cxnId="{9C533939-2A06-4F30-AB76-D238F9809E51}">
      <dgm:prSet/>
      <dgm:spPr/>
      <dgm:t>
        <a:bodyPr/>
        <a:lstStyle/>
        <a:p>
          <a:endParaRPr lang="en-US"/>
        </a:p>
      </dgm:t>
    </dgm:pt>
    <dgm:pt modelId="{E1E2DC14-AE0A-474A-9791-A5ACBBB287B5}" type="sibTrans" cxnId="{9C533939-2A06-4F30-AB76-D238F9809E51}">
      <dgm:prSet/>
      <dgm:spPr/>
      <dgm:t>
        <a:bodyPr/>
        <a:lstStyle/>
        <a:p>
          <a:endParaRPr lang="en-US"/>
        </a:p>
      </dgm:t>
    </dgm:pt>
    <dgm:pt modelId="{27EE7089-78BB-4E8B-A1C5-16B40773E8DE}">
      <dgm:prSet/>
      <dgm:spPr/>
      <dgm:t>
        <a:bodyPr/>
        <a:lstStyle/>
        <a:p>
          <a:r>
            <a:rPr lang="en-US"/>
            <a:t>We will share remediation steps to follow for all deficiencies observed during TOE</a:t>
          </a:r>
        </a:p>
      </dgm:t>
    </dgm:pt>
    <dgm:pt modelId="{0E2FE847-7BFD-483C-92EB-7CB26463A19E}" type="parTrans" cxnId="{E1260897-C206-476C-8B4D-01159B3B8DD2}">
      <dgm:prSet/>
      <dgm:spPr/>
      <dgm:t>
        <a:bodyPr/>
        <a:lstStyle/>
        <a:p>
          <a:endParaRPr lang="en-US"/>
        </a:p>
      </dgm:t>
    </dgm:pt>
    <dgm:pt modelId="{AFB1D391-0357-47C0-BB32-A5746A6F9B8E}" type="sibTrans" cxnId="{E1260897-C206-476C-8B4D-01159B3B8DD2}">
      <dgm:prSet/>
      <dgm:spPr/>
      <dgm:t>
        <a:bodyPr/>
        <a:lstStyle/>
        <a:p>
          <a:endParaRPr lang="en-US"/>
        </a:p>
      </dgm:t>
    </dgm:pt>
    <dgm:pt modelId="{8031CE54-529A-46E7-BF73-8D17EDF8433B}">
      <dgm:prSet/>
      <dgm:spPr/>
      <dgm:t>
        <a:bodyPr/>
        <a:lstStyle/>
        <a:p>
          <a:r>
            <a:rPr lang="en-US"/>
            <a:t>Next step is recording, or documentation based on IPE/testing evidences  from the business process owner to decide whether the said process effective or in-effective.</a:t>
          </a:r>
        </a:p>
      </dgm:t>
    </dgm:pt>
    <dgm:pt modelId="{461DD036-C66A-4D11-A859-F0E569F9884B}" type="parTrans" cxnId="{9601B6D0-7F25-4994-9384-C02C115FD650}">
      <dgm:prSet/>
      <dgm:spPr/>
      <dgm:t>
        <a:bodyPr/>
        <a:lstStyle/>
        <a:p>
          <a:endParaRPr lang="en-US"/>
        </a:p>
      </dgm:t>
    </dgm:pt>
    <dgm:pt modelId="{1C0000FC-2C10-4BE2-BA18-EBB5857739C4}" type="sibTrans" cxnId="{9601B6D0-7F25-4994-9384-C02C115FD650}">
      <dgm:prSet/>
      <dgm:spPr/>
      <dgm:t>
        <a:bodyPr/>
        <a:lstStyle/>
        <a:p>
          <a:endParaRPr lang="en-US"/>
        </a:p>
      </dgm:t>
    </dgm:pt>
    <dgm:pt modelId="{63859E10-D446-46EF-9089-2127AF6191E4}">
      <dgm:prSet/>
      <dgm:spPr/>
      <dgm:t>
        <a:bodyPr/>
        <a:lstStyle/>
        <a:p>
          <a:r>
            <a:rPr lang="en-US"/>
            <a:t>Finally, we will report to the management mentioning risk level and remediation steps to follow.</a:t>
          </a:r>
        </a:p>
      </dgm:t>
    </dgm:pt>
    <dgm:pt modelId="{F05D0FB8-7BAE-4CB8-B9D1-A5D056EAB5E4}" type="parTrans" cxnId="{E3C530C5-7E4A-49B5-B321-2DE7A35CE789}">
      <dgm:prSet/>
      <dgm:spPr/>
      <dgm:t>
        <a:bodyPr/>
        <a:lstStyle/>
        <a:p>
          <a:endParaRPr lang="en-US"/>
        </a:p>
      </dgm:t>
    </dgm:pt>
    <dgm:pt modelId="{ABEB74D2-E18E-412D-9038-3DF0242138FD}" type="sibTrans" cxnId="{E3C530C5-7E4A-49B5-B321-2DE7A35CE789}">
      <dgm:prSet/>
      <dgm:spPr/>
      <dgm:t>
        <a:bodyPr/>
        <a:lstStyle/>
        <a:p>
          <a:endParaRPr lang="en-US"/>
        </a:p>
      </dgm:t>
    </dgm:pt>
    <dgm:pt modelId="{60DDD3DE-A632-684E-A422-B21C6DAF158F}" type="pres">
      <dgm:prSet presAssocID="{A0F07A91-6C11-483E-AF3D-DCD608244A5C}" presName="linear" presStyleCnt="0">
        <dgm:presLayoutVars>
          <dgm:animLvl val="lvl"/>
          <dgm:resizeHandles val="exact"/>
        </dgm:presLayoutVars>
      </dgm:prSet>
      <dgm:spPr/>
    </dgm:pt>
    <dgm:pt modelId="{28517DCC-EE6A-DD40-AD27-F53B94D7C72B}" type="pres">
      <dgm:prSet presAssocID="{8928D27A-EFF1-40C9-91ED-A827067AF658}" presName="parentText" presStyleLbl="node1" presStyleIdx="0" presStyleCnt="1">
        <dgm:presLayoutVars>
          <dgm:chMax val="0"/>
          <dgm:bulletEnabled val="1"/>
        </dgm:presLayoutVars>
      </dgm:prSet>
      <dgm:spPr/>
    </dgm:pt>
    <dgm:pt modelId="{B53A83E0-6C8D-F443-AA82-82C6577C54E8}" type="pres">
      <dgm:prSet presAssocID="{8928D27A-EFF1-40C9-91ED-A827067AF658}" presName="childText" presStyleLbl="revTx" presStyleIdx="0" presStyleCnt="1">
        <dgm:presLayoutVars>
          <dgm:bulletEnabled val="1"/>
        </dgm:presLayoutVars>
      </dgm:prSet>
      <dgm:spPr/>
    </dgm:pt>
  </dgm:ptLst>
  <dgm:cxnLst>
    <dgm:cxn modelId="{6641B705-2264-497C-B9A3-3033784D16CB}" srcId="{8928D27A-EFF1-40C9-91ED-A827067AF658}" destId="{0584F089-ABE6-4724-9AC7-DEE8A4B33EB5}" srcOrd="3" destOrd="0" parTransId="{1878AB26-15E8-40CD-9297-71193135837F}" sibTransId="{C085B344-0D0D-472C-B6DB-F7E14B3BA391}"/>
    <dgm:cxn modelId="{748ACB16-0432-5749-BD02-E22D3DE5959B}" type="presOf" srcId="{16091317-C543-4C0B-9560-95B35F1442C6}" destId="{B53A83E0-6C8D-F443-AA82-82C6577C54E8}" srcOrd="0" destOrd="4" presId="urn:microsoft.com/office/officeart/2005/8/layout/vList2"/>
    <dgm:cxn modelId="{93883A1C-3B0F-7948-ADF9-5111A1BB0D5C}" type="presOf" srcId="{8928D27A-EFF1-40C9-91ED-A827067AF658}" destId="{28517DCC-EE6A-DD40-AD27-F53B94D7C72B}" srcOrd="0" destOrd="0" presId="urn:microsoft.com/office/officeart/2005/8/layout/vList2"/>
    <dgm:cxn modelId="{6F1F7321-DA21-A24A-B505-6E2FA0CA5235}" type="presOf" srcId="{8031CE54-529A-46E7-BF73-8D17EDF8433B}" destId="{B53A83E0-6C8D-F443-AA82-82C6577C54E8}" srcOrd="0" destOrd="6" presId="urn:microsoft.com/office/officeart/2005/8/layout/vList2"/>
    <dgm:cxn modelId="{475AD828-1E13-4734-B7BA-B5B98C4CD8E0}" srcId="{8928D27A-EFF1-40C9-91ED-A827067AF658}" destId="{51188D14-F500-4061-B03C-AF0DB3FC9688}" srcOrd="1" destOrd="0" parTransId="{EAD9C39F-F9BE-4E87-8C63-49677BFEED06}" sibTransId="{60D16F99-FC8F-41B0-A48F-463F832F6A35}"/>
    <dgm:cxn modelId="{9C533939-2A06-4F30-AB76-D238F9809E51}" srcId="{8928D27A-EFF1-40C9-91ED-A827067AF658}" destId="{16091317-C543-4C0B-9560-95B35F1442C6}" srcOrd="4" destOrd="0" parTransId="{7D549856-468C-46E0-AAD3-527B272F09EC}" sibTransId="{E1E2DC14-AE0A-474A-9791-A5ACBBB287B5}"/>
    <dgm:cxn modelId="{5ACCD83B-92A2-9047-865A-39D321A0AB4A}" type="presOf" srcId="{63859E10-D446-46EF-9089-2127AF6191E4}" destId="{B53A83E0-6C8D-F443-AA82-82C6577C54E8}" srcOrd="0" destOrd="7" presId="urn:microsoft.com/office/officeart/2005/8/layout/vList2"/>
    <dgm:cxn modelId="{ACB7D57E-52B6-E946-9075-CCC7D3A79B36}" type="presOf" srcId="{217CFDB9-0621-4513-ADEE-93DC32F7789A}" destId="{B53A83E0-6C8D-F443-AA82-82C6577C54E8}" srcOrd="0" destOrd="2" presId="urn:microsoft.com/office/officeart/2005/8/layout/vList2"/>
    <dgm:cxn modelId="{E1260897-C206-476C-8B4D-01159B3B8DD2}" srcId="{8928D27A-EFF1-40C9-91ED-A827067AF658}" destId="{27EE7089-78BB-4E8B-A1C5-16B40773E8DE}" srcOrd="5" destOrd="0" parTransId="{0E2FE847-7BFD-483C-92EB-7CB26463A19E}" sibTransId="{AFB1D391-0357-47C0-BB32-A5746A6F9B8E}"/>
    <dgm:cxn modelId="{E3C530C5-7E4A-49B5-B321-2DE7A35CE789}" srcId="{8928D27A-EFF1-40C9-91ED-A827067AF658}" destId="{63859E10-D446-46EF-9089-2127AF6191E4}" srcOrd="7" destOrd="0" parTransId="{F05D0FB8-7BAE-4CB8-B9D1-A5D056EAB5E4}" sibTransId="{ABEB74D2-E18E-412D-9038-3DF0242138FD}"/>
    <dgm:cxn modelId="{463C45CC-7BD7-D645-9510-2EF66A12C463}" type="presOf" srcId="{A0F07A91-6C11-483E-AF3D-DCD608244A5C}" destId="{60DDD3DE-A632-684E-A422-B21C6DAF158F}" srcOrd="0" destOrd="0" presId="urn:microsoft.com/office/officeart/2005/8/layout/vList2"/>
    <dgm:cxn modelId="{042264D0-8F54-2B4A-9D1A-3D6F8BE9FB49}" type="presOf" srcId="{4B477F2C-9725-44D0-A25B-DB3F4C04C1A5}" destId="{B53A83E0-6C8D-F443-AA82-82C6577C54E8}" srcOrd="0" destOrd="0" presId="urn:microsoft.com/office/officeart/2005/8/layout/vList2"/>
    <dgm:cxn modelId="{9601B6D0-7F25-4994-9384-C02C115FD650}" srcId="{8928D27A-EFF1-40C9-91ED-A827067AF658}" destId="{8031CE54-529A-46E7-BF73-8D17EDF8433B}" srcOrd="6" destOrd="0" parTransId="{461DD036-C66A-4D11-A859-F0E569F9884B}" sibTransId="{1C0000FC-2C10-4BE2-BA18-EBB5857739C4}"/>
    <dgm:cxn modelId="{C1F50FD2-51B8-B34F-8AEE-B555CBF73E15}" type="presOf" srcId="{51188D14-F500-4061-B03C-AF0DB3FC9688}" destId="{B53A83E0-6C8D-F443-AA82-82C6577C54E8}" srcOrd="0" destOrd="1" presId="urn:microsoft.com/office/officeart/2005/8/layout/vList2"/>
    <dgm:cxn modelId="{B98CD7E0-B881-0841-8958-BF38D3652048}" type="presOf" srcId="{27EE7089-78BB-4E8B-A1C5-16B40773E8DE}" destId="{B53A83E0-6C8D-F443-AA82-82C6577C54E8}" srcOrd="0" destOrd="5" presId="urn:microsoft.com/office/officeart/2005/8/layout/vList2"/>
    <dgm:cxn modelId="{6FA05FE8-8BC5-4E4C-9B49-66C2209D57EC}" srcId="{8928D27A-EFF1-40C9-91ED-A827067AF658}" destId="{217CFDB9-0621-4513-ADEE-93DC32F7789A}" srcOrd="2" destOrd="0" parTransId="{05335412-B596-40A0-92A7-BC3F7F0DE3A6}" sibTransId="{5EFF9407-2F8F-4174-8B98-CF6120978C8A}"/>
    <dgm:cxn modelId="{255F8EEF-3D53-4249-B721-0BE39846E215}" srcId="{A0F07A91-6C11-483E-AF3D-DCD608244A5C}" destId="{8928D27A-EFF1-40C9-91ED-A827067AF658}" srcOrd="0" destOrd="0" parTransId="{935A4AFE-3EEE-4AC4-944D-0D23C3FA0FF3}" sibTransId="{43DBF334-ECE0-461C-8965-CA785AA8F3F7}"/>
    <dgm:cxn modelId="{96B60CF5-DF79-D44F-B692-73619EB5BBB8}" type="presOf" srcId="{0584F089-ABE6-4724-9AC7-DEE8A4B33EB5}" destId="{B53A83E0-6C8D-F443-AA82-82C6577C54E8}" srcOrd="0" destOrd="3" presId="urn:microsoft.com/office/officeart/2005/8/layout/vList2"/>
    <dgm:cxn modelId="{9BB08DFB-823E-45F0-9F87-D6EE17515528}" srcId="{8928D27A-EFF1-40C9-91ED-A827067AF658}" destId="{4B477F2C-9725-44D0-A25B-DB3F4C04C1A5}" srcOrd="0" destOrd="0" parTransId="{1D355318-F651-4659-8D3C-A7CEB5FA1304}" sibTransId="{A5F2FB8E-6F2B-4624-8E70-A9FE17DFC976}"/>
    <dgm:cxn modelId="{30CDFA32-EDD1-AE4F-89D9-3E90B5F4BEBB}" type="presParOf" srcId="{60DDD3DE-A632-684E-A422-B21C6DAF158F}" destId="{28517DCC-EE6A-DD40-AD27-F53B94D7C72B}" srcOrd="0" destOrd="0" presId="urn:microsoft.com/office/officeart/2005/8/layout/vList2"/>
    <dgm:cxn modelId="{0AB256F1-597C-964B-A995-A2C1463531F1}" type="presParOf" srcId="{60DDD3DE-A632-684E-A422-B21C6DAF158F}" destId="{B53A83E0-6C8D-F443-AA82-82C6577C54E8}"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517DCC-EE6A-DD40-AD27-F53B94D7C72B}">
      <dsp:nvSpPr>
        <dsp:cNvPr id="0" name=""/>
        <dsp:cNvSpPr/>
      </dsp:nvSpPr>
      <dsp:spPr>
        <a:xfrm>
          <a:off x="0" y="71823"/>
          <a:ext cx="6798539" cy="43173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SOX 404  are based on the following areas:-</a:t>
          </a:r>
        </a:p>
      </dsp:txBody>
      <dsp:txXfrm>
        <a:off x="21075" y="92898"/>
        <a:ext cx="6756389" cy="389580"/>
      </dsp:txXfrm>
    </dsp:sp>
    <dsp:sp modelId="{B53A83E0-6C8D-F443-AA82-82C6577C54E8}">
      <dsp:nvSpPr>
        <dsp:cNvPr id="0" name=""/>
        <dsp:cNvSpPr/>
      </dsp:nvSpPr>
      <dsp:spPr>
        <a:xfrm>
          <a:off x="0" y="503553"/>
          <a:ext cx="6798539" cy="31298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5854" tIns="22860" rIns="128016" bIns="22860" numCol="1" spcCol="1270" anchor="t" anchorCtr="0">
          <a:noAutofit/>
        </a:bodyPr>
        <a:lstStyle/>
        <a:p>
          <a:pPr marL="114300" lvl="1" indent="-114300" algn="l" defTabSz="622300">
            <a:lnSpc>
              <a:spcPct val="90000"/>
            </a:lnSpc>
            <a:spcBef>
              <a:spcPct val="0"/>
            </a:spcBef>
            <a:spcAft>
              <a:spcPct val="20000"/>
            </a:spcAft>
            <a:buChar char="•"/>
          </a:pPr>
          <a:r>
            <a:rPr lang="en-US" sz="1400" kern="1200"/>
            <a:t>(a)Fixed assets (b) Procure to Pay ( c) Entity Level Controls (d)Treasury Management (e ) Order to receivable (f) Record to Report (g)Inventory Management (h)Duties and Taxes (i)Payroll &amp; Hire Retire.</a:t>
          </a:r>
        </a:p>
        <a:p>
          <a:pPr marL="114300" lvl="1" indent="-114300" algn="l" defTabSz="622300">
            <a:lnSpc>
              <a:spcPct val="90000"/>
            </a:lnSpc>
            <a:spcBef>
              <a:spcPct val="0"/>
            </a:spcBef>
            <a:spcAft>
              <a:spcPct val="20000"/>
            </a:spcAft>
            <a:buChar char="•"/>
          </a:pPr>
          <a:r>
            <a:rPr lang="en-US" sz="1400" kern="1200"/>
            <a:t>At the initial stage ,SOP/Playbook will be requested from the business process owners.</a:t>
          </a:r>
        </a:p>
        <a:p>
          <a:pPr marL="114300" lvl="1" indent="-114300" algn="l" defTabSz="622300">
            <a:lnSpc>
              <a:spcPct val="90000"/>
            </a:lnSpc>
            <a:spcBef>
              <a:spcPct val="0"/>
            </a:spcBef>
            <a:spcAft>
              <a:spcPct val="20000"/>
            </a:spcAft>
            <a:buChar char="•"/>
          </a:pPr>
          <a:r>
            <a:rPr lang="en-US" sz="1400" kern="1200"/>
            <a:t>We will start with Test of Design (ToD) for all above business processes as per SOP shared with us .</a:t>
          </a:r>
        </a:p>
        <a:p>
          <a:pPr marL="114300" lvl="1" indent="-114300" algn="l" defTabSz="622300">
            <a:lnSpc>
              <a:spcPct val="90000"/>
            </a:lnSpc>
            <a:spcBef>
              <a:spcPct val="0"/>
            </a:spcBef>
            <a:spcAft>
              <a:spcPct val="20000"/>
            </a:spcAft>
            <a:buChar char="•"/>
          </a:pPr>
          <a:r>
            <a:rPr lang="en-US" sz="1400" kern="1200"/>
            <a:t>At Design Phase (a)Conduct Walkthrough (b)Design and Implementation evaluation ( c) Identify design gap if any.</a:t>
          </a:r>
        </a:p>
        <a:p>
          <a:pPr marL="114300" lvl="1" indent="-114300" algn="l" defTabSz="622300">
            <a:lnSpc>
              <a:spcPct val="90000"/>
            </a:lnSpc>
            <a:spcBef>
              <a:spcPct val="0"/>
            </a:spcBef>
            <a:spcAft>
              <a:spcPct val="20000"/>
            </a:spcAft>
            <a:buChar char="•"/>
          </a:pPr>
          <a:r>
            <a:rPr lang="en-US" sz="1400" kern="1200"/>
            <a:t>Once TOD is passed then we will move to Test of Operating Effectiveness(TOE)</a:t>
          </a:r>
        </a:p>
        <a:p>
          <a:pPr marL="114300" lvl="1" indent="-114300" algn="l" defTabSz="622300">
            <a:lnSpc>
              <a:spcPct val="90000"/>
            </a:lnSpc>
            <a:spcBef>
              <a:spcPct val="0"/>
            </a:spcBef>
            <a:spcAft>
              <a:spcPct val="20000"/>
            </a:spcAft>
            <a:buChar char="•"/>
          </a:pPr>
          <a:r>
            <a:rPr lang="en-US" sz="1400" kern="1200"/>
            <a:t>We will share remediation steps to follow for all deficiencies observed during TOE</a:t>
          </a:r>
        </a:p>
        <a:p>
          <a:pPr marL="114300" lvl="1" indent="-114300" algn="l" defTabSz="622300">
            <a:lnSpc>
              <a:spcPct val="90000"/>
            </a:lnSpc>
            <a:spcBef>
              <a:spcPct val="0"/>
            </a:spcBef>
            <a:spcAft>
              <a:spcPct val="20000"/>
            </a:spcAft>
            <a:buChar char="•"/>
          </a:pPr>
          <a:r>
            <a:rPr lang="en-US" sz="1400" kern="1200"/>
            <a:t>Next step is recording, or documentation based on IPE/testing evidences  from the business process owner to decide whether the said process effective or in-effective.</a:t>
          </a:r>
        </a:p>
        <a:p>
          <a:pPr marL="114300" lvl="1" indent="-114300" algn="l" defTabSz="622300">
            <a:lnSpc>
              <a:spcPct val="90000"/>
            </a:lnSpc>
            <a:spcBef>
              <a:spcPct val="0"/>
            </a:spcBef>
            <a:spcAft>
              <a:spcPct val="20000"/>
            </a:spcAft>
            <a:buChar char="•"/>
          </a:pPr>
          <a:r>
            <a:rPr lang="en-US" sz="1400" kern="1200"/>
            <a:t>Finally, we will report to the management mentioning risk level and remediation steps to follow.</a:t>
          </a:r>
        </a:p>
      </dsp:txBody>
      <dsp:txXfrm>
        <a:off x="0" y="503553"/>
        <a:ext cx="6798539" cy="312984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A55C87-FF33-554C-B851-D00F60B9B2AD}" type="datetimeFigureOut">
              <a:rPr lang="en-US" smtClean="0"/>
              <a:t>7/14/23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E67728-6278-4F44-9BCF-883ED101DCC3}" type="slidenum">
              <a:rPr lang="en-US" smtClean="0"/>
              <a:t>‹#›</a:t>
            </a:fld>
            <a:endParaRPr lang="en-US" dirty="0"/>
          </a:p>
        </p:txBody>
      </p:sp>
    </p:spTree>
    <p:extLst>
      <p:ext uri="{BB962C8B-B14F-4D97-AF65-F5344CB8AC3E}">
        <p14:creationId xmlns:p14="http://schemas.microsoft.com/office/powerpoint/2010/main" val="23516577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2E67728-6278-4F44-9BCF-883ED101DCC3}" type="slidenum">
              <a:rPr lang="en-US" smtClean="0"/>
              <a:t>2</a:t>
            </a:fld>
            <a:endParaRPr lang="en-US" dirty="0"/>
          </a:p>
        </p:txBody>
      </p:sp>
    </p:spTree>
    <p:extLst>
      <p:ext uri="{BB962C8B-B14F-4D97-AF65-F5344CB8AC3E}">
        <p14:creationId xmlns:p14="http://schemas.microsoft.com/office/powerpoint/2010/main" val="1611840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598173-0CFE-4463-3A35-52FF6C2A5159}"/>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166D6FE6-6813-D664-DD68-9FCB55C0711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B6C5DC8F-A8C3-FA32-DC8A-2C73B9FC5126}"/>
              </a:ext>
            </a:extLst>
          </p:cNvPr>
          <p:cNvSpPr>
            <a:spLocks noGrp="1"/>
          </p:cNvSpPr>
          <p:nvPr>
            <p:ph type="dt" sz="half" idx="10"/>
          </p:nvPr>
        </p:nvSpPr>
        <p:spPr/>
        <p:txBody>
          <a:bodyPr/>
          <a:lstStyle/>
          <a:p>
            <a:fld id="{326951E3-958F-4611-B170-D081BA0250F9}" type="datetimeFigureOut">
              <a:rPr lang="en-US" smtClean="0"/>
              <a:t>7/14/23</a:t>
            </a:fld>
            <a:endParaRPr lang="en-US" dirty="0"/>
          </a:p>
        </p:txBody>
      </p:sp>
      <p:sp>
        <p:nvSpPr>
          <p:cNvPr id="5" name="Footer Placeholder 4">
            <a:extLst>
              <a:ext uri="{FF2B5EF4-FFF2-40B4-BE49-F238E27FC236}">
                <a16:creationId xmlns:a16="http://schemas.microsoft.com/office/drawing/2014/main" id="{F7C23F82-1347-606B-7065-10955C61EB8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B5B367C-7E6D-DB47-5649-55D3B2A177FC}"/>
              </a:ext>
            </a:extLst>
          </p:cNvPr>
          <p:cNvSpPr>
            <a:spLocks noGrp="1"/>
          </p:cNvSpPr>
          <p:nvPr>
            <p:ph type="sldNum" sz="quarter" idx="12"/>
          </p:nvPr>
        </p:nvSpPr>
        <p:spPr/>
        <p:txBody>
          <a:bodyPr/>
          <a:lstStyle/>
          <a:p>
            <a:fld id="{57871EFB-7B9E-4E86-A89E-697E8EBB06F2}" type="slidenum">
              <a:rPr lang="en-US" smtClean="0"/>
              <a:t>‹#›</a:t>
            </a:fld>
            <a:endParaRPr lang="en-US" dirty="0"/>
          </a:p>
        </p:txBody>
      </p:sp>
    </p:spTree>
    <p:extLst>
      <p:ext uri="{BB962C8B-B14F-4D97-AF65-F5344CB8AC3E}">
        <p14:creationId xmlns:p14="http://schemas.microsoft.com/office/powerpoint/2010/main" val="35174896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E0BA07-0221-0BC9-BF90-0FF971CF0D6B}"/>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4E17510A-AD1C-537A-550E-4AE7B014E8C5}"/>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72A858B-F04E-69C3-ADC2-9F9DBDB908D7}"/>
              </a:ext>
            </a:extLst>
          </p:cNvPr>
          <p:cNvSpPr>
            <a:spLocks noGrp="1"/>
          </p:cNvSpPr>
          <p:nvPr>
            <p:ph type="dt" sz="half" idx="10"/>
          </p:nvPr>
        </p:nvSpPr>
        <p:spPr/>
        <p:txBody>
          <a:bodyPr/>
          <a:lstStyle/>
          <a:p>
            <a:fld id="{326951E3-958F-4611-B170-D081BA0250F9}" type="datetimeFigureOut">
              <a:rPr lang="en-US" smtClean="0"/>
              <a:t>7/14/23</a:t>
            </a:fld>
            <a:endParaRPr lang="en-US" dirty="0"/>
          </a:p>
        </p:txBody>
      </p:sp>
      <p:sp>
        <p:nvSpPr>
          <p:cNvPr id="5" name="Footer Placeholder 4">
            <a:extLst>
              <a:ext uri="{FF2B5EF4-FFF2-40B4-BE49-F238E27FC236}">
                <a16:creationId xmlns:a16="http://schemas.microsoft.com/office/drawing/2014/main" id="{2A59FECC-D2DD-85DF-F9DC-4C6E45823D9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B0DF45F-5DF7-BEB1-BD1D-439F5F89F5EC}"/>
              </a:ext>
            </a:extLst>
          </p:cNvPr>
          <p:cNvSpPr>
            <a:spLocks noGrp="1"/>
          </p:cNvSpPr>
          <p:nvPr>
            <p:ph type="sldNum" sz="quarter" idx="12"/>
          </p:nvPr>
        </p:nvSpPr>
        <p:spPr/>
        <p:txBody>
          <a:bodyPr/>
          <a:lstStyle/>
          <a:p>
            <a:fld id="{57871EFB-7B9E-4E86-A89E-697E8EBB06F2}" type="slidenum">
              <a:rPr lang="en-US" smtClean="0"/>
              <a:t>‹#›</a:t>
            </a:fld>
            <a:endParaRPr lang="en-US" dirty="0"/>
          </a:p>
        </p:txBody>
      </p:sp>
    </p:spTree>
    <p:extLst>
      <p:ext uri="{BB962C8B-B14F-4D97-AF65-F5344CB8AC3E}">
        <p14:creationId xmlns:p14="http://schemas.microsoft.com/office/powerpoint/2010/main" val="26672387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7B9357B-27CD-5DB1-0218-C758F7486183}"/>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7F090F1B-FDAB-283E-08C7-1AD9A3F08A40}"/>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76DB327-5CDF-5FDF-1D05-5A924C74AAE0}"/>
              </a:ext>
            </a:extLst>
          </p:cNvPr>
          <p:cNvSpPr>
            <a:spLocks noGrp="1"/>
          </p:cNvSpPr>
          <p:nvPr>
            <p:ph type="dt" sz="half" idx="10"/>
          </p:nvPr>
        </p:nvSpPr>
        <p:spPr/>
        <p:txBody>
          <a:bodyPr/>
          <a:lstStyle/>
          <a:p>
            <a:fld id="{326951E3-958F-4611-B170-D081BA0250F9}" type="datetimeFigureOut">
              <a:rPr lang="en-US" smtClean="0"/>
              <a:t>7/14/23</a:t>
            </a:fld>
            <a:endParaRPr lang="en-US" dirty="0"/>
          </a:p>
        </p:txBody>
      </p:sp>
      <p:sp>
        <p:nvSpPr>
          <p:cNvPr id="5" name="Footer Placeholder 4">
            <a:extLst>
              <a:ext uri="{FF2B5EF4-FFF2-40B4-BE49-F238E27FC236}">
                <a16:creationId xmlns:a16="http://schemas.microsoft.com/office/drawing/2014/main" id="{240C3159-003A-8F10-E9D4-0C14D8FAB6C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8065A58-3830-3DB2-BA66-DB9618AB1A2A}"/>
              </a:ext>
            </a:extLst>
          </p:cNvPr>
          <p:cNvSpPr>
            <a:spLocks noGrp="1"/>
          </p:cNvSpPr>
          <p:nvPr>
            <p:ph type="sldNum" sz="quarter" idx="12"/>
          </p:nvPr>
        </p:nvSpPr>
        <p:spPr/>
        <p:txBody>
          <a:bodyPr/>
          <a:lstStyle/>
          <a:p>
            <a:fld id="{57871EFB-7B9E-4E86-A89E-697E8EBB06F2}" type="slidenum">
              <a:rPr lang="en-US" smtClean="0"/>
              <a:t>‹#›</a:t>
            </a:fld>
            <a:endParaRPr lang="en-US" dirty="0"/>
          </a:p>
        </p:txBody>
      </p:sp>
    </p:spTree>
    <p:extLst>
      <p:ext uri="{BB962C8B-B14F-4D97-AF65-F5344CB8AC3E}">
        <p14:creationId xmlns:p14="http://schemas.microsoft.com/office/powerpoint/2010/main" val="13233497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5AA184-95DA-CBD8-B3B3-0002E747664F}"/>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4895D510-F71F-2C5C-0110-ACA1FDDCA2BE}"/>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7968F8D-8E06-E098-722C-2DF785353A37}"/>
              </a:ext>
            </a:extLst>
          </p:cNvPr>
          <p:cNvSpPr>
            <a:spLocks noGrp="1"/>
          </p:cNvSpPr>
          <p:nvPr>
            <p:ph type="dt" sz="half" idx="10"/>
          </p:nvPr>
        </p:nvSpPr>
        <p:spPr/>
        <p:txBody>
          <a:bodyPr/>
          <a:lstStyle/>
          <a:p>
            <a:fld id="{326951E3-958F-4611-B170-D081BA0250F9}" type="datetimeFigureOut">
              <a:rPr lang="en-US" smtClean="0"/>
              <a:t>7/14/23</a:t>
            </a:fld>
            <a:endParaRPr lang="en-US" dirty="0"/>
          </a:p>
        </p:txBody>
      </p:sp>
      <p:sp>
        <p:nvSpPr>
          <p:cNvPr id="5" name="Footer Placeholder 4">
            <a:extLst>
              <a:ext uri="{FF2B5EF4-FFF2-40B4-BE49-F238E27FC236}">
                <a16:creationId xmlns:a16="http://schemas.microsoft.com/office/drawing/2014/main" id="{15C4F700-CC38-FD06-B1F1-C79403368D5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2611995-B50C-7788-74C4-FE89AAB6837F}"/>
              </a:ext>
            </a:extLst>
          </p:cNvPr>
          <p:cNvSpPr>
            <a:spLocks noGrp="1"/>
          </p:cNvSpPr>
          <p:nvPr>
            <p:ph type="sldNum" sz="quarter" idx="12"/>
          </p:nvPr>
        </p:nvSpPr>
        <p:spPr/>
        <p:txBody>
          <a:bodyPr/>
          <a:lstStyle/>
          <a:p>
            <a:fld id="{57871EFB-7B9E-4E86-A89E-697E8EBB06F2}" type="slidenum">
              <a:rPr lang="en-US" smtClean="0"/>
              <a:t>‹#›</a:t>
            </a:fld>
            <a:endParaRPr lang="en-US" dirty="0"/>
          </a:p>
        </p:txBody>
      </p:sp>
    </p:spTree>
    <p:extLst>
      <p:ext uri="{BB962C8B-B14F-4D97-AF65-F5344CB8AC3E}">
        <p14:creationId xmlns:p14="http://schemas.microsoft.com/office/powerpoint/2010/main" val="41808872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B4B985-39DF-6556-6DBB-74ECB21F259F}"/>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79FF42AC-162F-045E-4251-DC8F52A10E8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83DC9AAB-651C-6E2F-7839-0A5DF48BD5B7}"/>
              </a:ext>
            </a:extLst>
          </p:cNvPr>
          <p:cNvSpPr>
            <a:spLocks noGrp="1"/>
          </p:cNvSpPr>
          <p:nvPr>
            <p:ph type="dt" sz="half" idx="10"/>
          </p:nvPr>
        </p:nvSpPr>
        <p:spPr/>
        <p:txBody>
          <a:bodyPr/>
          <a:lstStyle/>
          <a:p>
            <a:fld id="{326951E3-958F-4611-B170-D081BA0250F9}" type="datetimeFigureOut">
              <a:rPr lang="en-US" smtClean="0"/>
              <a:t>7/14/23</a:t>
            </a:fld>
            <a:endParaRPr lang="en-US" dirty="0"/>
          </a:p>
        </p:txBody>
      </p:sp>
      <p:sp>
        <p:nvSpPr>
          <p:cNvPr id="5" name="Footer Placeholder 4">
            <a:extLst>
              <a:ext uri="{FF2B5EF4-FFF2-40B4-BE49-F238E27FC236}">
                <a16:creationId xmlns:a16="http://schemas.microsoft.com/office/drawing/2014/main" id="{86CA99B1-FA44-6E94-C640-4C4E3F34EB7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CC12DFF-E24D-9384-D084-04F9ACC7B1F0}"/>
              </a:ext>
            </a:extLst>
          </p:cNvPr>
          <p:cNvSpPr>
            <a:spLocks noGrp="1"/>
          </p:cNvSpPr>
          <p:nvPr>
            <p:ph type="sldNum" sz="quarter" idx="12"/>
          </p:nvPr>
        </p:nvSpPr>
        <p:spPr/>
        <p:txBody>
          <a:bodyPr/>
          <a:lstStyle/>
          <a:p>
            <a:fld id="{57871EFB-7B9E-4E86-A89E-697E8EBB06F2}" type="slidenum">
              <a:rPr lang="en-US" smtClean="0"/>
              <a:t>‹#›</a:t>
            </a:fld>
            <a:endParaRPr lang="en-US" dirty="0"/>
          </a:p>
        </p:txBody>
      </p:sp>
    </p:spTree>
    <p:extLst>
      <p:ext uri="{BB962C8B-B14F-4D97-AF65-F5344CB8AC3E}">
        <p14:creationId xmlns:p14="http://schemas.microsoft.com/office/powerpoint/2010/main" val="18356813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263D70-5AE8-E836-EDC2-8E2D2986DA40}"/>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F8E6A8FC-0820-EAD6-155D-5DE2DBB58B1A}"/>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BC9C6AE2-1F17-872B-DF4C-BAEC479D761C}"/>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9D742DE7-D760-8CBA-41F8-F2404D18F118}"/>
              </a:ext>
            </a:extLst>
          </p:cNvPr>
          <p:cNvSpPr>
            <a:spLocks noGrp="1"/>
          </p:cNvSpPr>
          <p:nvPr>
            <p:ph type="dt" sz="half" idx="10"/>
          </p:nvPr>
        </p:nvSpPr>
        <p:spPr/>
        <p:txBody>
          <a:bodyPr/>
          <a:lstStyle/>
          <a:p>
            <a:fld id="{326951E3-958F-4611-B170-D081BA0250F9}" type="datetimeFigureOut">
              <a:rPr lang="en-US" smtClean="0"/>
              <a:t>7/14/23</a:t>
            </a:fld>
            <a:endParaRPr lang="en-US" dirty="0"/>
          </a:p>
        </p:txBody>
      </p:sp>
      <p:sp>
        <p:nvSpPr>
          <p:cNvPr id="6" name="Footer Placeholder 5">
            <a:extLst>
              <a:ext uri="{FF2B5EF4-FFF2-40B4-BE49-F238E27FC236}">
                <a16:creationId xmlns:a16="http://schemas.microsoft.com/office/drawing/2014/main" id="{8DA18A7B-3376-9BDF-C3B6-682716C90C8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E4E8A84-29DD-79CF-5A11-19CB13BB9023}"/>
              </a:ext>
            </a:extLst>
          </p:cNvPr>
          <p:cNvSpPr>
            <a:spLocks noGrp="1"/>
          </p:cNvSpPr>
          <p:nvPr>
            <p:ph type="sldNum" sz="quarter" idx="12"/>
          </p:nvPr>
        </p:nvSpPr>
        <p:spPr/>
        <p:txBody>
          <a:bodyPr/>
          <a:lstStyle/>
          <a:p>
            <a:fld id="{57871EFB-7B9E-4E86-A89E-697E8EBB06F2}" type="slidenum">
              <a:rPr lang="en-US" smtClean="0"/>
              <a:t>‹#›</a:t>
            </a:fld>
            <a:endParaRPr lang="en-US" dirty="0"/>
          </a:p>
        </p:txBody>
      </p:sp>
    </p:spTree>
    <p:extLst>
      <p:ext uri="{BB962C8B-B14F-4D97-AF65-F5344CB8AC3E}">
        <p14:creationId xmlns:p14="http://schemas.microsoft.com/office/powerpoint/2010/main" val="1555821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798116-BEC7-DF3E-6B14-A7B1F9FD6C3C}"/>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93CF6BAB-0FE2-EE00-D171-BFFAC59D2B8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E5554399-1FBE-04B2-5950-E7CD22B92BEC}"/>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07983796-EDBC-2387-F5E1-4438DA69A43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D4BE927E-D2B2-1917-609B-604C05D42E74}"/>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95B48048-D9F8-1FDF-2717-F92CB5358A9E}"/>
              </a:ext>
            </a:extLst>
          </p:cNvPr>
          <p:cNvSpPr>
            <a:spLocks noGrp="1"/>
          </p:cNvSpPr>
          <p:nvPr>
            <p:ph type="dt" sz="half" idx="10"/>
          </p:nvPr>
        </p:nvSpPr>
        <p:spPr/>
        <p:txBody>
          <a:bodyPr/>
          <a:lstStyle/>
          <a:p>
            <a:fld id="{326951E3-958F-4611-B170-D081BA0250F9}" type="datetimeFigureOut">
              <a:rPr lang="en-US" smtClean="0"/>
              <a:pPr/>
              <a:t>7/14/23</a:t>
            </a:fld>
            <a:endParaRPr lang="en-US" dirty="0"/>
          </a:p>
        </p:txBody>
      </p:sp>
      <p:sp>
        <p:nvSpPr>
          <p:cNvPr id="8" name="Footer Placeholder 7">
            <a:extLst>
              <a:ext uri="{FF2B5EF4-FFF2-40B4-BE49-F238E27FC236}">
                <a16:creationId xmlns:a16="http://schemas.microsoft.com/office/drawing/2014/main" id="{45C35B8C-009B-F087-DD83-BC7F5208CA03}"/>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AC52034-8D66-AD70-0249-B1E1E541CC7D}"/>
              </a:ext>
            </a:extLst>
          </p:cNvPr>
          <p:cNvSpPr>
            <a:spLocks noGrp="1"/>
          </p:cNvSpPr>
          <p:nvPr>
            <p:ph type="sldNum" sz="quarter" idx="12"/>
          </p:nvPr>
        </p:nvSpPr>
        <p:spPr/>
        <p:txBody>
          <a:bodyPr/>
          <a:lstStyle/>
          <a:p>
            <a:fld id="{57871EFB-7B9E-4E86-A89E-697E8EBB06F2}" type="slidenum">
              <a:rPr lang="en-US" smtClean="0"/>
              <a:pPr/>
              <a:t>‹#›</a:t>
            </a:fld>
            <a:endParaRPr lang="en-US" dirty="0"/>
          </a:p>
        </p:txBody>
      </p:sp>
    </p:spTree>
    <p:extLst>
      <p:ext uri="{BB962C8B-B14F-4D97-AF65-F5344CB8AC3E}">
        <p14:creationId xmlns:p14="http://schemas.microsoft.com/office/powerpoint/2010/main" val="33432572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D2982E-A663-3C32-B56E-A2374A680AC0}"/>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BAFF093E-3B9B-FFD0-B276-FF8F66020828}"/>
              </a:ext>
            </a:extLst>
          </p:cNvPr>
          <p:cNvSpPr>
            <a:spLocks noGrp="1"/>
          </p:cNvSpPr>
          <p:nvPr>
            <p:ph type="dt" sz="half" idx="10"/>
          </p:nvPr>
        </p:nvSpPr>
        <p:spPr/>
        <p:txBody>
          <a:bodyPr/>
          <a:lstStyle/>
          <a:p>
            <a:fld id="{326951E3-958F-4611-B170-D081BA0250F9}" type="datetimeFigureOut">
              <a:rPr lang="en-US" smtClean="0"/>
              <a:t>7/14/23</a:t>
            </a:fld>
            <a:endParaRPr lang="en-US" dirty="0"/>
          </a:p>
        </p:txBody>
      </p:sp>
      <p:sp>
        <p:nvSpPr>
          <p:cNvPr id="4" name="Footer Placeholder 3">
            <a:extLst>
              <a:ext uri="{FF2B5EF4-FFF2-40B4-BE49-F238E27FC236}">
                <a16:creationId xmlns:a16="http://schemas.microsoft.com/office/drawing/2014/main" id="{7774DB91-DB03-678F-2D73-D9528B944420}"/>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221E1F58-E910-CD70-5D24-DA0D0FD961C0}"/>
              </a:ext>
            </a:extLst>
          </p:cNvPr>
          <p:cNvSpPr>
            <a:spLocks noGrp="1"/>
          </p:cNvSpPr>
          <p:nvPr>
            <p:ph type="sldNum" sz="quarter" idx="12"/>
          </p:nvPr>
        </p:nvSpPr>
        <p:spPr/>
        <p:txBody>
          <a:bodyPr/>
          <a:lstStyle/>
          <a:p>
            <a:fld id="{57871EFB-7B9E-4E86-A89E-697E8EBB06F2}" type="slidenum">
              <a:rPr lang="en-US" smtClean="0"/>
              <a:t>‹#›</a:t>
            </a:fld>
            <a:endParaRPr lang="en-US" dirty="0"/>
          </a:p>
        </p:txBody>
      </p:sp>
    </p:spTree>
    <p:extLst>
      <p:ext uri="{BB962C8B-B14F-4D97-AF65-F5344CB8AC3E}">
        <p14:creationId xmlns:p14="http://schemas.microsoft.com/office/powerpoint/2010/main" val="13855911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A666F3C-B2AB-4020-C8B5-4DEA0C36EC25}"/>
              </a:ext>
            </a:extLst>
          </p:cNvPr>
          <p:cNvSpPr>
            <a:spLocks noGrp="1"/>
          </p:cNvSpPr>
          <p:nvPr>
            <p:ph type="dt" sz="half" idx="10"/>
          </p:nvPr>
        </p:nvSpPr>
        <p:spPr/>
        <p:txBody>
          <a:bodyPr/>
          <a:lstStyle/>
          <a:p>
            <a:fld id="{326951E3-958F-4611-B170-D081BA0250F9}" type="datetimeFigureOut">
              <a:rPr lang="en-US" smtClean="0"/>
              <a:t>7/14/23</a:t>
            </a:fld>
            <a:endParaRPr lang="en-US" dirty="0"/>
          </a:p>
        </p:txBody>
      </p:sp>
      <p:sp>
        <p:nvSpPr>
          <p:cNvPr id="3" name="Footer Placeholder 2">
            <a:extLst>
              <a:ext uri="{FF2B5EF4-FFF2-40B4-BE49-F238E27FC236}">
                <a16:creationId xmlns:a16="http://schemas.microsoft.com/office/drawing/2014/main" id="{E4651B21-BF35-CE80-ABC8-8A1C353D6256}"/>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9B38174D-CF19-1CA6-5EBC-543B5F6577A7}"/>
              </a:ext>
            </a:extLst>
          </p:cNvPr>
          <p:cNvSpPr>
            <a:spLocks noGrp="1"/>
          </p:cNvSpPr>
          <p:nvPr>
            <p:ph type="sldNum" sz="quarter" idx="12"/>
          </p:nvPr>
        </p:nvSpPr>
        <p:spPr/>
        <p:txBody>
          <a:bodyPr/>
          <a:lstStyle/>
          <a:p>
            <a:fld id="{57871EFB-7B9E-4E86-A89E-697E8EBB06F2}" type="slidenum">
              <a:rPr lang="en-US" smtClean="0"/>
              <a:t>‹#›</a:t>
            </a:fld>
            <a:endParaRPr lang="en-US" dirty="0"/>
          </a:p>
        </p:txBody>
      </p:sp>
    </p:spTree>
    <p:extLst>
      <p:ext uri="{BB962C8B-B14F-4D97-AF65-F5344CB8AC3E}">
        <p14:creationId xmlns:p14="http://schemas.microsoft.com/office/powerpoint/2010/main" val="4756614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55DF6C-2CF6-C37A-DA66-7333DCBED3C2}"/>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13A9849B-5BEE-04C7-E3BB-E5CDFA3AA76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39E45EA3-2044-0CFE-433B-96C782001E1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93B94611-BD98-B048-6092-33528E86C3B7}"/>
              </a:ext>
            </a:extLst>
          </p:cNvPr>
          <p:cNvSpPr>
            <a:spLocks noGrp="1"/>
          </p:cNvSpPr>
          <p:nvPr>
            <p:ph type="dt" sz="half" idx="10"/>
          </p:nvPr>
        </p:nvSpPr>
        <p:spPr/>
        <p:txBody>
          <a:bodyPr/>
          <a:lstStyle/>
          <a:p>
            <a:fld id="{326951E3-958F-4611-B170-D081BA0250F9}" type="datetimeFigureOut">
              <a:rPr lang="en-US" smtClean="0"/>
              <a:t>7/14/23</a:t>
            </a:fld>
            <a:endParaRPr lang="en-US" dirty="0"/>
          </a:p>
        </p:txBody>
      </p:sp>
      <p:sp>
        <p:nvSpPr>
          <p:cNvPr id="6" name="Footer Placeholder 5">
            <a:extLst>
              <a:ext uri="{FF2B5EF4-FFF2-40B4-BE49-F238E27FC236}">
                <a16:creationId xmlns:a16="http://schemas.microsoft.com/office/drawing/2014/main" id="{6D194663-00B5-A15F-8BB0-366B666D2B2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0A6A802-80BB-FD89-7172-441FE2135CAC}"/>
              </a:ext>
            </a:extLst>
          </p:cNvPr>
          <p:cNvSpPr>
            <a:spLocks noGrp="1"/>
          </p:cNvSpPr>
          <p:nvPr>
            <p:ph type="sldNum" sz="quarter" idx="12"/>
          </p:nvPr>
        </p:nvSpPr>
        <p:spPr/>
        <p:txBody>
          <a:bodyPr/>
          <a:lstStyle/>
          <a:p>
            <a:fld id="{57871EFB-7B9E-4E86-A89E-697E8EBB06F2}" type="slidenum">
              <a:rPr lang="en-US" smtClean="0"/>
              <a:t>‹#›</a:t>
            </a:fld>
            <a:endParaRPr lang="en-US" dirty="0"/>
          </a:p>
        </p:txBody>
      </p:sp>
    </p:spTree>
    <p:extLst>
      <p:ext uri="{BB962C8B-B14F-4D97-AF65-F5344CB8AC3E}">
        <p14:creationId xmlns:p14="http://schemas.microsoft.com/office/powerpoint/2010/main" val="25119682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F6360B-E205-F079-17F3-34C49780F994}"/>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FF73E0E5-5F74-F679-C2DC-4DDBF187782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3927FAE-D791-28C1-D20C-A1B830C3FA1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AB182FF1-9B2B-4129-8E3C-7F3A8EE92E68}"/>
              </a:ext>
            </a:extLst>
          </p:cNvPr>
          <p:cNvSpPr>
            <a:spLocks noGrp="1"/>
          </p:cNvSpPr>
          <p:nvPr>
            <p:ph type="dt" sz="half" idx="10"/>
          </p:nvPr>
        </p:nvSpPr>
        <p:spPr/>
        <p:txBody>
          <a:bodyPr/>
          <a:lstStyle/>
          <a:p>
            <a:fld id="{326951E3-958F-4611-B170-D081BA0250F9}" type="datetimeFigureOut">
              <a:rPr lang="en-US" smtClean="0"/>
              <a:t>7/14/23</a:t>
            </a:fld>
            <a:endParaRPr lang="en-US" dirty="0"/>
          </a:p>
        </p:txBody>
      </p:sp>
      <p:sp>
        <p:nvSpPr>
          <p:cNvPr id="6" name="Footer Placeholder 5">
            <a:extLst>
              <a:ext uri="{FF2B5EF4-FFF2-40B4-BE49-F238E27FC236}">
                <a16:creationId xmlns:a16="http://schemas.microsoft.com/office/drawing/2014/main" id="{D391B67A-710C-1754-4D0C-C84C6B55D52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C9D8B4A-E00A-8271-8D89-BDCAD800AB61}"/>
              </a:ext>
            </a:extLst>
          </p:cNvPr>
          <p:cNvSpPr>
            <a:spLocks noGrp="1"/>
          </p:cNvSpPr>
          <p:nvPr>
            <p:ph type="sldNum" sz="quarter" idx="12"/>
          </p:nvPr>
        </p:nvSpPr>
        <p:spPr/>
        <p:txBody>
          <a:bodyPr/>
          <a:lstStyle/>
          <a:p>
            <a:fld id="{57871EFB-7B9E-4E86-A89E-697E8EBB06F2}" type="slidenum">
              <a:rPr lang="en-US" smtClean="0"/>
              <a:t>‹#›</a:t>
            </a:fld>
            <a:endParaRPr lang="en-US" dirty="0"/>
          </a:p>
        </p:txBody>
      </p:sp>
    </p:spTree>
    <p:extLst>
      <p:ext uri="{BB962C8B-B14F-4D97-AF65-F5344CB8AC3E}">
        <p14:creationId xmlns:p14="http://schemas.microsoft.com/office/powerpoint/2010/main" val="30095394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BE06C25-8546-9938-F764-54069D0E430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8A14095E-347C-795F-398C-AC586AB8A90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7876994-ACF5-564D-D3D8-BC6D5A9A7D3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6951E3-958F-4611-B170-D081BA0250F9}" type="datetimeFigureOut">
              <a:rPr lang="en-US" smtClean="0"/>
              <a:pPr/>
              <a:t>7/14/23</a:t>
            </a:fld>
            <a:endParaRPr lang="en-US" dirty="0"/>
          </a:p>
        </p:txBody>
      </p:sp>
      <p:sp>
        <p:nvSpPr>
          <p:cNvPr id="5" name="Footer Placeholder 4">
            <a:extLst>
              <a:ext uri="{FF2B5EF4-FFF2-40B4-BE49-F238E27FC236}">
                <a16:creationId xmlns:a16="http://schemas.microsoft.com/office/drawing/2014/main" id="{4D82AA39-54F6-43AC-4A9F-7F39C106DF9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A91BC13B-4BC5-6A28-9BDF-5E89CFDE62B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871EFB-7B9E-4E86-A89E-697E8EBB06F2}" type="slidenum">
              <a:rPr lang="en-US" smtClean="0"/>
              <a:pPr/>
              <a:t>‹#›</a:t>
            </a:fld>
            <a:endParaRPr lang="en-US" dirty="0"/>
          </a:p>
        </p:txBody>
      </p:sp>
    </p:spTree>
    <p:extLst>
      <p:ext uri="{BB962C8B-B14F-4D97-AF65-F5344CB8AC3E}">
        <p14:creationId xmlns:p14="http://schemas.microsoft.com/office/powerpoint/2010/main" val="462015059"/>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Somdeb2010@yahoo.co.in" TargetMode="External"/><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16" name="Picture 3" descr="Topview of mint green workspace with laptop, coffee, notebook, pen, glasses, and mouse">
            <a:extLst>
              <a:ext uri="{FF2B5EF4-FFF2-40B4-BE49-F238E27FC236}">
                <a16:creationId xmlns:a16="http://schemas.microsoft.com/office/drawing/2014/main" id="{C796EE34-E98D-D43F-FB3D-9D137B71D1BB}"/>
              </a:ext>
            </a:extLst>
          </p:cNvPr>
          <p:cNvPicPr>
            <a:picLocks noChangeAspect="1"/>
          </p:cNvPicPr>
          <p:nvPr/>
        </p:nvPicPr>
        <p:blipFill rotWithShape="1">
          <a:blip r:embed="rId2">
            <a:alphaModFix amt="40000"/>
          </a:blip>
          <a:srcRect b="15730"/>
          <a:stretch/>
        </p:blipFill>
        <p:spPr>
          <a:xfrm>
            <a:off x="6822" y="10"/>
            <a:ext cx="12191999" cy="6857990"/>
          </a:xfrm>
          <a:prstGeom prst="rect">
            <a:avLst/>
          </a:prstGeom>
        </p:spPr>
      </p:pic>
      <p:sp>
        <p:nvSpPr>
          <p:cNvPr id="2" name="Title 1">
            <a:extLst>
              <a:ext uri="{FF2B5EF4-FFF2-40B4-BE49-F238E27FC236}">
                <a16:creationId xmlns:a16="http://schemas.microsoft.com/office/drawing/2014/main" id="{19FBCFC6-5A5A-FAE4-16C1-032ED8B73F63}"/>
              </a:ext>
            </a:extLst>
          </p:cNvPr>
          <p:cNvSpPr>
            <a:spLocks noGrp="1"/>
          </p:cNvSpPr>
          <p:nvPr>
            <p:ph type="ctrTitle"/>
          </p:nvPr>
        </p:nvSpPr>
        <p:spPr>
          <a:xfrm>
            <a:off x="2629691" y="1256045"/>
            <a:ext cx="6962052" cy="1884207"/>
          </a:xfrm>
        </p:spPr>
        <p:txBody>
          <a:bodyPr anchor="b">
            <a:normAutofit fontScale="90000"/>
          </a:bodyPr>
          <a:lstStyle/>
          <a:p>
            <a:pPr algn="ctr"/>
            <a:r>
              <a:rPr lang="en-US" dirty="0">
                <a:solidFill>
                  <a:srgbClr val="FFFFFF"/>
                </a:solidFill>
              </a:rPr>
              <a:t>CONTROL TESTING :IT SOX 404 COMPLIANCE</a:t>
            </a:r>
          </a:p>
        </p:txBody>
      </p:sp>
      <p:sp>
        <p:nvSpPr>
          <p:cNvPr id="3" name="Subtitle 2">
            <a:extLst>
              <a:ext uri="{FF2B5EF4-FFF2-40B4-BE49-F238E27FC236}">
                <a16:creationId xmlns:a16="http://schemas.microsoft.com/office/drawing/2014/main" id="{57CC85E1-85CA-ED9E-8D55-1405266867E2}"/>
              </a:ext>
            </a:extLst>
          </p:cNvPr>
          <p:cNvSpPr>
            <a:spLocks noGrp="1"/>
          </p:cNvSpPr>
          <p:nvPr>
            <p:ph type="subTitle" idx="1"/>
          </p:nvPr>
        </p:nvSpPr>
        <p:spPr>
          <a:xfrm>
            <a:off x="2811857" y="5159228"/>
            <a:ext cx="6581930" cy="746640"/>
          </a:xfrm>
        </p:spPr>
        <p:txBody>
          <a:bodyPr>
            <a:normAutofit fontScale="92500" lnSpcReduction="20000"/>
          </a:bodyPr>
          <a:lstStyle/>
          <a:p>
            <a:pPr algn="ctr"/>
            <a:r>
              <a:rPr lang="en-US" dirty="0">
                <a:solidFill>
                  <a:srgbClr val="FFFFFF"/>
                </a:solidFill>
              </a:rPr>
              <a:t>BY  CA.SOMDEB BHATTACHARYA</a:t>
            </a:r>
          </a:p>
          <a:p>
            <a:pPr algn="ctr"/>
            <a:r>
              <a:rPr lang="en-US" dirty="0">
                <a:solidFill>
                  <a:srgbClr val="FFFFFF"/>
                </a:solidFill>
                <a:hlinkClick r:id="rId3"/>
              </a:rPr>
              <a:t>Somdeb2010@yahoo.co.in</a:t>
            </a:r>
            <a:r>
              <a:rPr lang="en-US" dirty="0">
                <a:solidFill>
                  <a:srgbClr val="FFFFFF"/>
                </a:solidFill>
              </a:rPr>
              <a:t> /9739063820</a:t>
            </a:r>
          </a:p>
        </p:txBody>
      </p:sp>
    </p:spTree>
    <p:extLst>
      <p:ext uri="{BB962C8B-B14F-4D97-AF65-F5344CB8AC3E}">
        <p14:creationId xmlns:p14="http://schemas.microsoft.com/office/powerpoint/2010/main" val="2504749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739AB0-11A2-DFEB-617C-2BB04BC03C7C}"/>
              </a:ext>
            </a:extLst>
          </p:cNvPr>
          <p:cNvSpPr>
            <a:spLocks noGrp="1"/>
          </p:cNvSpPr>
          <p:nvPr>
            <p:ph type="title"/>
          </p:nvPr>
        </p:nvSpPr>
        <p:spPr>
          <a:xfrm>
            <a:off x="276447" y="244549"/>
            <a:ext cx="11001153" cy="361507"/>
          </a:xfrm>
        </p:spPr>
        <p:txBody>
          <a:bodyPr>
            <a:noAutofit/>
          </a:bodyPr>
          <a:lstStyle/>
          <a:p>
            <a:r>
              <a:rPr lang="en-US" sz="1400" dirty="0"/>
              <a:t>Testing Template (ToD,ToE &amp;RCA)</a:t>
            </a:r>
          </a:p>
        </p:txBody>
      </p:sp>
      <p:sp>
        <p:nvSpPr>
          <p:cNvPr id="3" name="Content Placeholder 2">
            <a:extLst>
              <a:ext uri="{FF2B5EF4-FFF2-40B4-BE49-F238E27FC236}">
                <a16:creationId xmlns:a16="http://schemas.microsoft.com/office/drawing/2014/main" id="{D11A0C4A-22FA-60EB-0759-57FDC3D66FD0}"/>
              </a:ext>
            </a:extLst>
          </p:cNvPr>
          <p:cNvSpPr>
            <a:spLocks noGrp="1"/>
          </p:cNvSpPr>
          <p:nvPr>
            <p:ph idx="1"/>
          </p:nvPr>
        </p:nvSpPr>
        <p:spPr>
          <a:xfrm>
            <a:off x="818708" y="606057"/>
            <a:ext cx="10458892" cy="5363226"/>
          </a:xfrm>
        </p:spPr>
        <p:txBody>
          <a:bodyPr>
            <a:normAutofit/>
          </a:bodyPr>
          <a:lstStyle/>
          <a:p>
            <a:pPr>
              <a:buFont typeface="Wingdings" pitchFamily="2" charset="2"/>
              <a:buChar char="v"/>
            </a:pPr>
            <a:endParaRPr lang="en-US" sz="1400" dirty="0"/>
          </a:p>
        </p:txBody>
      </p:sp>
      <p:pic>
        <p:nvPicPr>
          <p:cNvPr id="6" name="Picture 5">
            <a:extLst>
              <a:ext uri="{FF2B5EF4-FFF2-40B4-BE49-F238E27FC236}">
                <a16:creationId xmlns:a16="http://schemas.microsoft.com/office/drawing/2014/main" id="{2DD1428E-DE6E-FB1F-08D8-FC1BDB8D0569}"/>
              </a:ext>
            </a:extLst>
          </p:cNvPr>
          <p:cNvPicPr>
            <a:picLocks noChangeAspect="1"/>
          </p:cNvPicPr>
          <p:nvPr/>
        </p:nvPicPr>
        <p:blipFill>
          <a:blip r:embed="rId2"/>
          <a:stretch>
            <a:fillRect/>
          </a:stretch>
        </p:blipFill>
        <p:spPr>
          <a:xfrm>
            <a:off x="818709" y="714375"/>
            <a:ext cx="10458892" cy="5537567"/>
          </a:xfrm>
          <a:prstGeom prst="rect">
            <a:avLst/>
          </a:prstGeom>
        </p:spPr>
      </p:pic>
    </p:spTree>
    <p:extLst>
      <p:ext uri="{BB962C8B-B14F-4D97-AF65-F5344CB8AC3E}">
        <p14:creationId xmlns:p14="http://schemas.microsoft.com/office/powerpoint/2010/main" val="11597067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739AB0-11A2-DFEB-617C-2BB04BC03C7C}"/>
              </a:ext>
            </a:extLst>
          </p:cNvPr>
          <p:cNvSpPr>
            <a:spLocks noGrp="1"/>
          </p:cNvSpPr>
          <p:nvPr>
            <p:ph type="title"/>
          </p:nvPr>
        </p:nvSpPr>
        <p:spPr>
          <a:xfrm>
            <a:off x="276447" y="244549"/>
            <a:ext cx="11001153" cy="361507"/>
          </a:xfrm>
        </p:spPr>
        <p:txBody>
          <a:bodyPr>
            <a:noAutofit/>
          </a:bodyPr>
          <a:lstStyle/>
          <a:p>
            <a:r>
              <a:rPr lang="en-US" sz="1400" dirty="0"/>
              <a:t>Testing Template (ToD,ToE &amp;RCA)</a:t>
            </a:r>
          </a:p>
        </p:txBody>
      </p:sp>
      <p:sp>
        <p:nvSpPr>
          <p:cNvPr id="3" name="Content Placeholder 2">
            <a:extLst>
              <a:ext uri="{FF2B5EF4-FFF2-40B4-BE49-F238E27FC236}">
                <a16:creationId xmlns:a16="http://schemas.microsoft.com/office/drawing/2014/main" id="{D11A0C4A-22FA-60EB-0759-57FDC3D66FD0}"/>
              </a:ext>
            </a:extLst>
          </p:cNvPr>
          <p:cNvSpPr>
            <a:spLocks noGrp="1"/>
          </p:cNvSpPr>
          <p:nvPr>
            <p:ph idx="1"/>
          </p:nvPr>
        </p:nvSpPr>
        <p:spPr>
          <a:xfrm>
            <a:off x="818708" y="606057"/>
            <a:ext cx="10458892" cy="5363226"/>
          </a:xfrm>
        </p:spPr>
        <p:txBody>
          <a:bodyPr>
            <a:normAutofit/>
          </a:bodyPr>
          <a:lstStyle/>
          <a:p>
            <a:pPr>
              <a:buFont typeface="Wingdings" pitchFamily="2" charset="2"/>
              <a:buChar char="v"/>
            </a:pPr>
            <a:endParaRPr lang="en-US" sz="1400" dirty="0"/>
          </a:p>
        </p:txBody>
      </p:sp>
      <p:pic>
        <p:nvPicPr>
          <p:cNvPr id="4" name="Picture 3">
            <a:extLst>
              <a:ext uri="{FF2B5EF4-FFF2-40B4-BE49-F238E27FC236}">
                <a16:creationId xmlns:a16="http://schemas.microsoft.com/office/drawing/2014/main" id="{8685021B-3182-9C01-7C99-CD255DA96C6E}"/>
              </a:ext>
            </a:extLst>
          </p:cNvPr>
          <p:cNvPicPr>
            <a:picLocks noChangeAspect="1"/>
          </p:cNvPicPr>
          <p:nvPr/>
        </p:nvPicPr>
        <p:blipFill>
          <a:blip r:embed="rId2"/>
          <a:stretch>
            <a:fillRect/>
          </a:stretch>
        </p:blipFill>
        <p:spPr>
          <a:xfrm>
            <a:off x="818707" y="606056"/>
            <a:ext cx="10458891" cy="5645887"/>
          </a:xfrm>
          <a:prstGeom prst="rect">
            <a:avLst/>
          </a:prstGeom>
        </p:spPr>
      </p:pic>
    </p:spTree>
    <p:extLst>
      <p:ext uri="{BB962C8B-B14F-4D97-AF65-F5344CB8AC3E}">
        <p14:creationId xmlns:p14="http://schemas.microsoft.com/office/powerpoint/2010/main" val="32492610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739AB0-11A2-DFEB-617C-2BB04BC03C7C}"/>
              </a:ext>
            </a:extLst>
          </p:cNvPr>
          <p:cNvSpPr>
            <a:spLocks noGrp="1"/>
          </p:cNvSpPr>
          <p:nvPr>
            <p:ph type="title"/>
          </p:nvPr>
        </p:nvSpPr>
        <p:spPr>
          <a:xfrm>
            <a:off x="276447" y="244549"/>
            <a:ext cx="11001153" cy="361507"/>
          </a:xfrm>
        </p:spPr>
        <p:txBody>
          <a:bodyPr>
            <a:noAutofit/>
          </a:bodyPr>
          <a:lstStyle/>
          <a:p>
            <a:r>
              <a:rPr lang="en-US" sz="1400" dirty="0"/>
              <a:t>Testing Template (ToD,ToE &amp;RCA)</a:t>
            </a:r>
          </a:p>
        </p:txBody>
      </p:sp>
      <p:sp>
        <p:nvSpPr>
          <p:cNvPr id="3" name="Content Placeholder 2">
            <a:extLst>
              <a:ext uri="{FF2B5EF4-FFF2-40B4-BE49-F238E27FC236}">
                <a16:creationId xmlns:a16="http://schemas.microsoft.com/office/drawing/2014/main" id="{D11A0C4A-22FA-60EB-0759-57FDC3D66FD0}"/>
              </a:ext>
            </a:extLst>
          </p:cNvPr>
          <p:cNvSpPr>
            <a:spLocks noGrp="1"/>
          </p:cNvSpPr>
          <p:nvPr>
            <p:ph idx="1"/>
          </p:nvPr>
        </p:nvSpPr>
        <p:spPr>
          <a:xfrm>
            <a:off x="818708" y="606057"/>
            <a:ext cx="10458892" cy="5363226"/>
          </a:xfrm>
        </p:spPr>
        <p:txBody>
          <a:bodyPr>
            <a:normAutofit/>
          </a:bodyPr>
          <a:lstStyle/>
          <a:p>
            <a:pPr>
              <a:buFont typeface="Wingdings" pitchFamily="2" charset="2"/>
              <a:buChar char="v"/>
            </a:pPr>
            <a:endParaRPr lang="en-US" sz="1400" dirty="0"/>
          </a:p>
        </p:txBody>
      </p:sp>
      <p:pic>
        <p:nvPicPr>
          <p:cNvPr id="5" name="Picture 4">
            <a:extLst>
              <a:ext uri="{FF2B5EF4-FFF2-40B4-BE49-F238E27FC236}">
                <a16:creationId xmlns:a16="http://schemas.microsoft.com/office/drawing/2014/main" id="{A9A51FDB-5BD1-605D-6B64-6005898EB9F0}"/>
              </a:ext>
            </a:extLst>
          </p:cNvPr>
          <p:cNvPicPr>
            <a:picLocks noChangeAspect="1"/>
          </p:cNvPicPr>
          <p:nvPr/>
        </p:nvPicPr>
        <p:blipFill>
          <a:blip r:embed="rId2"/>
          <a:stretch>
            <a:fillRect/>
          </a:stretch>
        </p:blipFill>
        <p:spPr>
          <a:xfrm>
            <a:off x="818707" y="606056"/>
            <a:ext cx="10458891" cy="5705467"/>
          </a:xfrm>
          <a:prstGeom prst="rect">
            <a:avLst/>
          </a:prstGeom>
        </p:spPr>
      </p:pic>
    </p:spTree>
    <p:extLst>
      <p:ext uri="{BB962C8B-B14F-4D97-AF65-F5344CB8AC3E}">
        <p14:creationId xmlns:p14="http://schemas.microsoft.com/office/powerpoint/2010/main" val="41430666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4739AB0-11A2-DFEB-617C-2BB04BC03C7C}"/>
              </a:ext>
            </a:extLst>
          </p:cNvPr>
          <p:cNvSpPr>
            <a:spLocks noGrp="1"/>
          </p:cNvSpPr>
          <p:nvPr>
            <p:ph type="title"/>
          </p:nvPr>
        </p:nvSpPr>
        <p:spPr>
          <a:xfrm>
            <a:off x="686834" y="1153572"/>
            <a:ext cx="3200400" cy="4461163"/>
          </a:xfrm>
        </p:spPr>
        <p:txBody>
          <a:bodyPr>
            <a:normAutofit/>
          </a:bodyPr>
          <a:lstStyle/>
          <a:p>
            <a:r>
              <a:rPr lang="en-US">
                <a:solidFill>
                  <a:srgbClr val="FFFFFF"/>
                </a:solidFill>
              </a:rPr>
              <a:t>Relevance of  SOX Compliance with recent cases </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D11A0C4A-22FA-60EB-0759-57FDC3D66FD0}"/>
              </a:ext>
            </a:extLst>
          </p:cNvPr>
          <p:cNvSpPr>
            <a:spLocks noGrp="1"/>
          </p:cNvSpPr>
          <p:nvPr>
            <p:ph idx="1"/>
          </p:nvPr>
        </p:nvSpPr>
        <p:spPr>
          <a:xfrm>
            <a:off x="4447308" y="591344"/>
            <a:ext cx="6906491" cy="5585619"/>
          </a:xfrm>
        </p:spPr>
        <p:txBody>
          <a:bodyPr anchor="ctr">
            <a:normAutofit/>
          </a:bodyPr>
          <a:lstStyle/>
          <a:p>
            <a:pPr>
              <a:buFont typeface="Wingdings" pitchFamily="2" charset="2"/>
              <a:buChar char="v"/>
            </a:pPr>
            <a:r>
              <a:rPr lang="en-US" sz="1300"/>
              <a:t>While the debate rages on about the expenses involved in SOX compliance and the degree of empowerment SOX provided to the SEC , i t  remains clear that there is no widely accepted beneficial result SOX has provided </a:t>
            </a:r>
          </a:p>
          <a:p>
            <a:pPr>
              <a:buFont typeface="Wingdings" pitchFamily="2" charset="2"/>
              <a:buChar char="v"/>
            </a:pPr>
            <a:r>
              <a:rPr lang="en-US" sz="1300"/>
              <a:t>The debate continue how to manage SOX requirements and what changes might make the law more effective </a:t>
            </a:r>
          </a:p>
          <a:p>
            <a:pPr>
              <a:buFont typeface="Wingdings" pitchFamily="2" charset="2"/>
              <a:buChar char="v"/>
            </a:pPr>
            <a:r>
              <a:rPr lang="en-US" sz="1300"/>
              <a:t>With the 20</a:t>
            </a:r>
            <a:r>
              <a:rPr lang="en-US" sz="1300" baseline="30000"/>
              <a:t>th</a:t>
            </a:r>
            <a:r>
              <a:rPr lang="en-US" sz="1300"/>
              <a:t> anniversary of the law (i.e. GDPR ,CCPA) new consideration is underway regarding how it can provide insights into protecting the public in the spirit in which the law was created .</a:t>
            </a:r>
          </a:p>
          <a:p>
            <a:pPr>
              <a:buFont typeface="Wingdings" pitchFamily="2" charset="2"/>
              <a:buChar char="v"/>
            </a:pPr>
            <a:r>
              <a:rPr lang="en-US" sz="1300"/>
              <a:t>It seems  that fraud and conspiracy are all around us. Buzz words such as “misinformation” and “disinformation” haunt the daily news, and the trust seems to establish.</a:t>
            </a:r>
          </a:p>
          <a:p>
            <a:pPr>
              <a:buFont typeface="Wingdings" pitchFamily="2" charset="2"/>
              <a:buChar char="v"/>
            </a:pPr>
            <a:r>
              <a:rPr lang="en-US" sz="1300"/>
              <a:t>Unfortunately , just a quick web search highlights several recent cases of fraud, including:</a:t>
            </a:r>
          </a:p>
          <a:p>
            <a:pPr marL="342900" indent="-342900">
              <a:buAutoNum type="alphaLcParenBoth"/>
            </a:pPr>
            <a:r>
              <a:rPr lang="en-US" sz="1300"/>
              <a:t>United States vs Epsilon Data Management LLC, (Docket number :1:21-cr-00006-RM)is a judgement approved for a deferred prosecution agreement (DPA) , on 27 January 2021, regarding Epsilon Data Management LLC knowingly selling data to clients engaged in fraud. The agreed penalty  was US$150 million.</a:t>
            </a:r>
          </a:p>
          <a:p>
            <a:pPr marL="342900" indent="-342900">
              <a:buAutoNum type="alphaLcParenBoth"/>
            </a:pPr>
            <a:r>
              <a:rPr lang="en-US" sz="1300"/>
              <a:t>United States vs Facebook ,Inc ,(Docket Number:1:19-cv-2184(DDC) was an approved settlement between Facebook and the US  Federal Trade Commission(FTC) for violations of the US Federal Trade Commission Act regarding misrepresentation  of how consumers could protect personal data  and misrepresentation of how Facebook used consumer personal data. A US $ 5 billion civil penalty was levied by the US  District Court for the District of Columbia .Additionally, the judgment required  Facebook  to establish an independent assessor and independent privacy committee to oversee compliance with the judgement ,April 2020.</a:t>
            </a:r>
          </a:p>
          <a:p>
            <a:pPr marL="0" indent="0">
              <a:buNone/>
            </a:pPr>
            <a:r>
              <a:rPr lang="en-US" sz="1300"/>
              <a:t>The environment that authors former US Senator Paul Sarbanes and former US Representative Michael Oxley addressed with SOX does not look into the world we live in today, especially regarding technology ,which continues to impact our lives at a frenetic pace. It is the challenge all lawmakers and practitioners face: How to adopt  an “old” law to the new world.</a:t>
            </a:r>
          </a:p>
          <a:p>
            <a:pPr>
              <a:buFont typeface="Wingdings" pitchFamily="2" charset="2"/>
              <a:buChar char="v"/>
            </a:pPr>
            <a:endParaRPr lang="en-US" sz="1300"/>
          </a:p>
        </p:txBody>
      </p:sp>
    </p:spTree>
    <p:extLst>
      <p:ext uri="{BB962C8B-B14F-4D97-AF65-F5344CB8AC3E}">
        <p14:creationId xmlns:p14="http://schemas.microsoft.com/office/powerpoint/2010/main" val="21311361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4739AB0-11A2-DFEB-617C-2BB04BC03C7C}"/>
              </a:ext>
            </a:extLst>
          </p:cNvPr>
          <p:cNvSpPr>
            <a:spLocks noGrp="1"/>
          </p:cNvSpPr>
          <p:nvPr>
            <p:ph type="title"/>
          </p:nvPr>
        </p:nvSpPr>
        <p:spPr>
          <a:xfrm>
            <a:off x="686834" y="1153572"/>
            <a:ext cx="3200400" cy="4461163"/>
          </a:xfrm>
        </p:spPr>
        <p:txBody>
          <a:bodyPr>
            <a:normAutofit/>
          </a:bodyPr>
          <a:lstStyle/>
          <a:p>
            <a:r>
              <a:rPr lang="en-US">
                <a:solidFill>
                  <a:srgbClr val="FFFFFF"/>
                </a:solidFill>
              </a:rPr>
              <a:t>Present issues with IT SOX Compliance</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D11A0C4A-22FA-60EB-0759-57FDC3D66FD0}"/>
              </a:ext>
            </a:extLst>
          </p:cNvPr>
          <p:cNvSpPr>
            <a:spLocks noGrp="1"/>
          </p:cNvSpPr>
          <p:nvPr>
            <p:ph idx="1"/>
          </p:nvPr>
        </p:nvSpPr>
        <p:spPr>
          <a:xfrm>
            <a:off x="4447308" y="591344"/>
            <a:ext cx="6906491" cy="5585619"/>
          </a:xfrm>
        </p:spPr>
        <p:txBody>
          <a:bodyPr anchor="ctr">
            <a:normAutofit/>
          </a:bodyPr>
          <a:lstStyle/>
          <a:p>
            <a:pPr marL="0" indent="0">
              <a:buNone/>
            </a:pPr>
            <a:r>
              <a:rPr lang="en-US" sz="2000"/>
              <a:t>SOX benefits derive from the belief that regulation is necessary to promote and enforce good behavior. As auditor and risk management professionals , the balance of appropriate requirements is key. One might even suggest that appropriate guidelines ,whether regulatory or basic –in-house governance is the  rallying  for the audit profession. The following key factors are worth consideration :</a:t>
            </a:r>
          </a:p>
          <a:p>
            <a:pPr marL="342900" indent="-342900">
              <a:buAutoNum type="alphaLcParenBoth"/>
            </a:pPr>
            <a:r>
              <a:rPr lang="en-US" sz="2000"/>
              <a:t>Impact of technology on record retention : use of automation like ETL(Extract Transform and Load) process </a:t>
            </a:r>
          </a:p>
          <a:p>
            <a:pPr marL="342900" indent="-342900">
              <a:buAutoNum type="alphaLcParenBoth"/>
            </a:pPr>
            <a:r>
              <a:rPr lang="en-US" sz="2000"/>
              <a:t>In line with auditing tools  that verify system integrity : there are lots of audit tools  we need to upgrade </a:t>
            </a:r>
          </a:p>
          <a:p>
            <a:pPr marL="342900" indent="-342900">
              <a:buAutoNum type="alphaLcParenBoth"/>
            </a:pPr>
            <a:r>
              <a:rPr lang="en-US" sz="2000"/>
              <a:t>The concept of monitoring controls , instead of only preventive or detective controls : Here we are focusing on continuous improvement.</a:t>
            </a:r>
          </a:p>
          <a:p>
            <a:pPr marL="0" indent="0">
              <a:buNone/>
            </a:pPr>
            <a:r>
              <a:rPr lang="en-US" sz="2000"/>
              <a:t>Finally, risk assessment and audit discipline are keys to benefit from legislative  efforts such as SOX.</a:t>
            </a:r>
          </a:p>
        </p:txBody>
      </p:sp>
    </p:spTree>
    <p:extLst>
      <p:ext uri="{BB962C8B-B14F-4D97-AF65-F5344CB8AC3E}">
        <p14:creationId xmlns:p14="http://schemas.microsoft.com/office/powerpoint/2010/main" val="11338388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4739AB0-11A2-DFEB-617C-2BB04BC03C7C}"/>
              </a:ext>
            </a:extLst>
          </p:cNvPr>
          <p:cNvSpPr>
            <a:spLocks noGrp="1"/>
          </p:cNvSpPr>
          <p:nvPr>
            <p:ph type="title"/>
          </p:nvPr>
        </p:nvSpPr>
        <p:spPr>
          <a:xfrm>
            <a:off x="686834" y="1153572"/>
            <a:ext cx="3200400" cy="4461163"/>
          </a:xfrm>
        </p:spPr>
        <p:txBody>
          <a:bodyPr>
            <a:normAutofit/>
          </a:bodyPr>
          <a:lstStyle/>
          <a:p>
            <a:r>
              <a:rPr lang="en-US" sz="4100">
                <a:solidFill>
                  <a:srgbClr val="FFFFFF"/>
                </a:solidFill>
                <a:latin typeface="+mn-lt"/>
                <a:ea typeface="+mn-ea"/>
                <a:cs typeface="+mn-cs"/>
              </a:rPr>
              <a:t>Opportunities for CA in  SOX Compliance </a:t>
            </a:r>
            <a:br>
              <a:rPr lang="en-US" sz="4100">
                <a:solidFill>
                  <a:srgbClr val="FFFFFF"/>
                </a:solidFill>
              </a:rPr>
            </a:br>
            <a:endParaRPr lang="en-US" sz="4100">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D11A0C4A-22FA-60EB-0759-57FDC3D66FD0}"/>
              </a:ext>
            </a:extLst>
          </p:cNvPr>
          <p:cNvSpPr>
            <a:spLocks noGrp="1"/>
          </p:cNvSpPr>
          <p:nvPr>
            <p:ph idx="1"/>
          </p:nvPr>
        </p:nvSpPr>
        <p:spPr>
          <a:xfrm>
            <a:off x="4447308" y="591344"/>
            <a:ext cx="6906491" cy="5585619"/>
          </a:xfrm>
        </p:spPr>
        <p:txBody>
          <a:bodyPr anchor="ctr">
            <a:normAutofit/>
          </a:bodyPr>
          <a:lstStyle/>
          <a:p>
            <a:pPr marL="0" indent="0">
              <a:buNone/>
            </a:pPr>
            <a:r>
              <a:rPr lang="en-US" sz="2400"/>
              <a:t>The following are opportunities for CA in SOX Compliance :-</a:t>
            </a:r>
          </a:p>
          <a:p>
            <a:pPr>
              <a:buFont typeface="Wingdings" pitchFamily="2" charset="2"/>
              <a:buChar char="v"/>
            </a:pPr>
            <a:r>
              <a:rPr lang="en-US" sz="2400"/>
              <a:t> Anyone doing IFC audit where we are covering internal control over financial reporting can easily move to SOX 404Compliance field .</a:t>
            </a:r>
          </a:p>
          <a:p>
            <a:pPr>
              <a:buFont typeface="Wingdings" pitchFamily="2" charset="2"/>
              <a:buChar char="v"/>
            </a:pPr>
            <a:r>
              <a:rPr lang="en-US" sz="2400"/>
              <a:t>A practicing CA having additional certificates like CPA (Certified Public Accountant) can also look for work on that field from an external auditor point of view.</a:t>
            </a:r>
          </a:p>
          <a:p>
            <a:pPr>
              <a:buFont typeface="Wingdings" pitchFamily="2" charset="2"/>
              <a:buChar char="v"/>
            </a:pPr>
            <a:r>
              <a:rPr lang="en-US" sz="2400"/>
              <a:t>For IT SOX 404 , we need to have some knowledge of ITGC /IT Security topics like CIA (Confidentiality , Integrity and Availability)</a:t>
            </a:r>
          </a:p>
          <a:p>
            <a:pPr>
              <a:buFont typeface="Wingdings" pitchFamily="2" charset="2"/>
              <a:buChar char="v"/>
            </a:pPr>
            <a:r>
              <a:rPr lang="en-US" sz="2400"/>
              <a:t>A person with DISA certificate  background also can move to IT SOX 404 compliance field. </a:t>
            </a:r>
          </a:p>
        </p:txBody>
      </p:sp>
    </p:spTree>
    <p:extLst>
      <p:ext uri="{BB962C8B-B14F-4D97-AF65-F5344CB8AC3E}">
        <p14:creationId xmlns:p14="http://schemas.microsoft.com/office/powerpoint/2010/main" val="41733690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28" name="Rectangle 1030">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4739AB0-11A2-DFEB-617C-2BB04BC03C7C}"/>
              </a:ext>
            </a:extLst>
          </p:cNvPr>
          <p:cNvSpPr>
            <a:spLocks noGrp="1"/>
          </p:cNvSpPr>
          <p:nvPr>
            <p:ph type="title"/>
          </p:nvPr>
        </p:nvSpPr>
        <p:spPr>
          <a:xfrm>
            <a:off x="638882" y="639193"/>
            <a:ext cx="3571810" cy="3573516"/>
          </a:xfrm>
        </p:spPr>
        <p:txBody>
          <a:bodyPr vert="horz" lIns="91440" tIns="45720" rIns="91440" bIns="45720" rtlCol="0" anchor="b">
            <a:normAutofit/>
          </a:bodyPr>
          <a:lstStyle/>
          <a:p>
            <a:r>
              <a:rPr lang="en-US" sz="6600" kern="1200">
                <a:solidFill>
                  <a:schemeClr val="tx1"/>
                </a:solidFill>
                <a:latin typeface="+mj-lt"/>
                <a:ea typeface="+mj-ea"/>
                <a:cs typeface="+mj-cs"/>
              </a:rPr>
              <a:t> Questions </a:t>
            </a:r>
          </a:p>
        </p:txBody>
      </p:sp>
      <p:sp>
        <p:nvSpPr>
          <p:cNvPr id="1029"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Any Questions Images – Browse 4,410 Stock Photos, Vectors, and Video |  Adobe Stock">
            <a:extLst>
              <a:ext uri="{FF2B5EF4-FFF2-40B4-BE49-F238E27FC236}">
                <a16:creationId xmlns:a16="http://schemas.microsoft.com/office/drawing/2014/main" id="{9590E68A-0F63-8409-C68E-9CED7CA95FC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4654296" y="828912"/>
            <a:ext cx="7214616" cy="51727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86267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17038E-7F6C-FF87-3D9D-3F70B39BFC54}"/>
              </a:ext>
            </a:extLst>
          </p:cNvPr>
          <p:cNvSpPr>
            <a:spLocks noGrp="1"/>
          </p:cNvSpPr>
          <p:nvPr>
            <p:ph type="title"/>
          </p:nvPr>
        </p:nvSpPr>
        <p:spPr>
          <a:xfrm>
            <a:off x="640080" y="325369"/>
            <a:ext cx="4368602" cy="1956841"/>
          </a:xfrm>
        </p:spPr>
        <p:txBody>
          <a:bodyPr anchor="b">
            <a:normAutofit/>
          </a:bodyPr>
          <a:lstStyle/>
          <a:p>
            <a:r>
              <a:rPr lang="en-US" sz="5400"/>
              <a:t>AGENDA</a:t>
            </a:r>
          </a:p>
        </p:txBody>
      </p:sp>
      <p:sp>
        <p:nvSpPr>
          <p:cNvPr id="49" name="Content Placeholder 2">
            <a:extLst>
              <a:ext uri="{FF2B5EF4-FFF2-40B4-BE49-F238E27FC236}">
                <a16:creationId xmlns:a16="http://schemas.microsoft.com/office/drawing/2014/main" id="{62F06090-015E-29C1-BE75-F5DA13B96EE8}"/>
              </a:ext>
            </a:extLst>
          </p:cNvPr>
          <p:cNvSpPr>
            <a:spLocks noGrp="1"/>
          </p:cNvSpPr>
          <p:nvPr>
            <p:ph idx="1"/>
          </p:nvPr>
        </p:nvSpPr>
        <p:spPr>
          <a:xfrm>
            <a:off x="640080" y="2872899"/>
            <a:ext cx="4243589" cy="3320668"/>
          </a:xfrm>
        </p:spPr>
        <p:txBody>
          <a:bodyPr>
            <a:normAutofit/>
          </a:bodyPr>
          <a:lstStyle/>
          <a:p>
            <a:pPr>
              <a:buFont typeface="Wingdings" pitchFamily="2" charset="2"/>
              <a:buChar char="q"/>
            </a:pPr>
            <a:r>
              <a:rPr lang="en-US" sz="1200"/>
              <a:t>What is SOX and SOX History</a:t>
            </a:r>
          </a:p>
          <a:p>
            <a:pPr>
              <a:buFont typeface="Wingdings" pitchFamily="2" charset="2"/>
              <a:buChar char="q"/>
            </a:pPr>
            <a:r>
              <a:rPr lang="en-US" sz="1200"/>
              <a:t>Financial SOX</a:t>
            </a:r>
          </a:p>
          <a:p>
            <a:pPr>
              <a:buFont typeface="Wingdings" pitchFamily="2" charset="2"/>
              <a:buChar char="q"/>
            </a:pPr>
            <a:r>
              <a:rPr lang="en-US" sz="1200"/>
              <a:t>Different SOX  Provisions</a:t>
            </a:r>
          </a:p>
          <a:p>
            <a:pPr>
              <a:buFont typeface="Wingdings" pitchFamily="2" charset="2"/>
              <a:buChar char="q"/>
            </a:pPr>
            <a:r>
              <a:rPr lang="en-US" sz="1200"/>
              <a:t>IT SOX 404</a:t>
            </a:r>
          </a:p>
          <a:p>
            <a:pPr>
              <a:buFont typeface="Wingdings" pitchFamily="2" charset="2"/>
              <a:buChar char="q"/>
            </a:pPr>
            <a:r>
              <a:rPr lang="en-US" sz="1200"/>
              <a:t>IT SOX GRC</a:t>
            </a:r>
          </a:p>
          <a:p>
            <a:pPr>
              <a:buFont typeface="Wingdings" pitchFamily="2" charset="2"/>
              <a:buChar char="q"/>
            </a:pPr>
            <a:r>
              <a:rPr lang="en-US" sz="1200"/>
              <a:t>Different IT SOX 404 Controls</a:t>
            </a:r>
          </a:p>
          <a:p>
            <a:pPr>
              <a:buFont typeface="Wingdings" pitchFamily="2" charset="2"/>
              <a:buChar char="q"/>
            </a:pPr>
            <a:r>
              <a:rPr lang="en-US" sz="1200"/>
              <a:t>IT SOX 404 under SAP system environment</a:t>
            </a:r>
          </a:p>
          <a:p>
            <a:pPr>
              <a:buFont typeface="Wingdings" pitchFamily="2" charset="2"/>
              <a:buChar char="q"/>
            </a:pPr>
            <a:r>
              <a:rPr lang="en-US" sz="1200"/>
              <a:t>Sample Templates of ToD,ToE and RCA</a:t>
            </a:r>
          </a:p>
          <a:p>
            <a:pPr>
              <a:buFont typeface="Wingdings" pitchFamily="2" charset="2"/>
              <a:buChar char="q"/>
            </a:pPr>
            <a:r>
              <a:rPr lang="en-US" sz="1200"/>
              <a:t>Relevance of SOX Compliance with recent cases </a:t>
            </a:r>
          </a:p>
          <a:p>
            <a:pPr>
              <a:buFont typeface="Wingdings" pitchFamily="2" charset="2"/>
              <a:buChar char="q"/>
            </a:pPr>
            <a:r>
              <a:rPr lang="en-US" sz="1200"/>
              <a:t>Present  issues with IT SOX Compliance </a:t>
            </a:r>
          </a:p>
          <a:p>
            <a:pPr>
              <a:buFont typeface="Wingdings" pitchFamily="2" charset="2"/>
              <a:buChar char="q"/>
            </a:pPr>
            <a:r>
              <a:rPr lang="en-US" sz="1200"/>
              <a:t>Opportunities for CA in SOX Compliance </a:t>
            </a:r>
          </a:p>
          <a:p>
            <a:pPr>
              <a:buFont typeface="Wingdings" pitchFamily="2" charset="2"/>
              <a:buChar char="q"/>
            </a:pPr>
            <a:endParaRPr lang="en-US" sz="1200"/>
          </a:p>
        </p:txBody>
      </p:sp>
      <p:pic>
        <p:nvPicPr>
          <p:cNvPr id="50" name="Picture 41" descr="Magnifying glass showing decling performance">
            <a:extLst>
              <a:ext uri="{FF2B5EF4-FFF2-40B4-BE49-F238E27FC236}">
                <a16:creationId xmlns:a16="http://schemas.microsoft.com/office/drawing/2014/main" id="{DB82FCB0-13E2-C2CA-23F1-49866697AEE7}"/>
              </a:ext>
            </a:extLst>
          </p:cNvPr>
          <p:cNvPicPr>
            <a:picLocks noChangeAspect="1"/>
          </p:cNvPicPr>
          <p:nvPr/>
        </p:nvPicPr>
        <p:blipFill rotWithShape="1">
          <a:blip r:embed="rId3"/>
          <a:srcRect l="1242" r="31805"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38461602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8">
            <a:extLst>
              <a:ext uri="{FF2B5EF4-FFF2-40B4-BE49-F238E27FC236}">
                <a16:creationId xmlns:a16="http://schemas.microsoft.com/office/drawing/2014/main" id="{E51BA4DF-2BD4-4EC2-B1DB-B27C8AC718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1DFEC71-F565-741F-ABCA-B139C17C5E8F}"/>
              </a:ext>
            </a:extLst>
          </p:cNvPr>
          <p:cNvSpPr>
            <a:spLocks noGrp="1"/>
          </p:cNvSpPr>
          <p:nvPr>
            <p:ph type="title"/>
          </p:nvPr>
        </p:nvSpPr>
        <p:spPr>
          <a:xfrm>
            <a:off x="4553733" y="548464"/>
            <a:ext cx="6798541" cy="1675623"/>
          </a:xfrm>
        </p:spPr>
        <p:txBody>
          <a:bodyPr anchor="b">
            <a:normAutofit/>
          </a:bodyPr>
          <a:lstStyle/>
          <a:p>
            <a:r>
              <a:rPr lang="en-US" sz="4000"/>
              <a:t>What is SOX</a:t>
            </a:r>
          </a:p>
        </p:txBody>
      </p:sp>
      <p:pic>
        <p:nvPicPr>
          <p:cNvPr id="17" name="Picture 4" descr="Batting a baseball">
            <a:extLst>
              <a:ext uri="{FF2B5EF4-FFF2-40B4-BE49-F238E27FC236}">
                <a16:creationId xmlns:a16="http://schemas.microsoft.com/office/drawing/2014/main" id="{802AD0E5-B5E5-4444-4B37-5C997409FCC0}"/>
              </a:ext>
            </a:extLst>
          </p:cNvPr>
          <p:cNvPicPr>
            <a:picLocks noChangeAspect="1"/>
          </p:cNvPicPr>
          <p:nvPr/>
        </p:nvPicPr>
        <p:blipFill rotWithShape="1">
          <a:blip r:embed="rId2"/>
          <a:srcRect l="14582" r="44726"/>
          <a:stretch/>
        </p:blipFill>
        <p:spPr>
          <a:xfrm>
            <a:off x="1" y="10"/>
            <a:ext cx="4196496" cy="6857990"/>
          </a:xfrm>
          <a:prstGeom prst="rect">
            <a:avLst/>
          </a:prstGeom>
          <a:effectLst/>
        </p:spPr>
      </p:pic>
      <p:sp>
        <p:nvSpPr>
          <p:cNvPr id="3" name="Content Placeholder 2">
            <a:extLst>
              <a:ext uri="{FF2B5EF4-FFF2-40B4-BE49-F238E27FC236}">
                <a16:creationId xmlns:a16="http://schemas.microsoft.com/office/drawing/2014/main" id="{5B30A328-1D5F-9020-215C-367670628005}"/>
              </a:ext>
            </a:extLst>
          </p:cNvPr>
          <p:cNvSpPr>
            <a:spLocks noGrp="1"/>
          </p:cNvSpPr>
          <p:nvPr>
            <p:ph idx="1"/>
          </p:nvPr>
        </p:nvSpPr>
        <p:spPr>
          <a:xfrm>
            <a:off x="4553734" y="2409830"/>
            <a:ext cx="6798539" cy="3705217"/>
          </a:xfrm>
        </p:spPr>
        <p:txBody>
          <a:bodyPr>
            <a:normAutofit/>
          </a:bodyPr>
          <a:lstStyle/>
          <a:p>
            <a:pPr marL="0" indent="0">
              <a:buNone/>
            </a:pPr>
            <a:r>
              <a:rPr lang="en-US" sz="800"/>
              <a:t>What is SOX:</a:t>
            </a:r>
          </a:p>
          <a:p>
            <a:pPr>
              <a:buFont typeface="Wingdings" pitchFamily="2" charset="2"/>
              <a:buChar char="v"/>
            </a:pPr>
            <a:r>
              <a:rPr lang="en-US" sz="800"/>
              <a:t>SOX provides the foundation for new corporate governance rules, regulations &amp; standards issued by the Securities and Exchange Commission in US. It covers a range of topics from criminal penalties to  Corporate Board responsibilities.</a:t>
            </a:r>
          </a:p>
          <a:p>
            <a:pPr>
              <a:buFont typeface="Wingdings" pitchFamily="2" charset="2"/>
              <a:buChar char="v"/>
            </a:pPr>
            <a:r>
              <a:rPr lang="en-US" sz="800"/>
              <a:t>SOX covers such as independent auditing requirements ,corporate governance ,internal control assessment and enhanced financial disclosures.</a:t>
            </a:r>
          </a:p>
          <a:p>
            <a:pPr>
              <a:buFont typeface="Wingdings" pitchFamily="2" charset="2"/>
              <a:buChar char="v"/>
            </a:pPr>
            <a:r>
              <a:rPr lang="en-US" sz="800"/>
              <a:t>CEO of publicly traded companies  will be held accountable for the quality of the controls established which enable accurate financial reporting (including IT processes, system &amp;roles)</a:t>
            </a:r>
          </a:p>
          <a:p>
            <a:pPr>
              <a:buFont typeface="Wingdings" pitchFamily="2" charset="2"/>
              <a:buChar char="v"/>
            </a:pPr>
            <a:r>
              <a:rPr lang="en-US" sz="800"/>
              <a:t>The primary thing to remember about SOX is about mitigating the risk of fraud, financial transparency and process control.</a:t>
            </a:r>
          </a:p>
          <a:p>
            <a:pPr marL="0" indent="0">
              <a:buNone/>
            </a:pPr>
            <a:r>
              <a:rPr lang="en-US" sz="800"/>
              <a:t>SOX History:</a:t>
            </a:r>
          </a:p>
          <a:p>
            <a:pPr>
              <a:buFont typeface="Wingdings" pitchFamily="2" charset="2"/>
              <a:buChar char="v"/>
            </a:pPr>
            <a:r>
              <a:rPr lang="en-US" sz="800"/>
              <a:t>The SOX Act came into force in July30,2002.The act was required to mitigate risk caused due to major accounting and corporate governance issues.</a:t>
            </a:r>
          </a:p>
          <a:p>
            <a:pPr>
              <a:buFont typeface="Wingdings" pitchFamily="2" charset="2"/>
              <a:buChar char="v"/>
            </a:pPr>
            <a:r>
              <a:rPr lang="en-US" sz="800"/>
              <a:t>The SOX Act is named after U.S Senator Paul Sarbanes and Representatives Michael  Oxley</a:t>
            </a:r>
          </a:p>
          <a:p>
            <a:pPr>
              <a:buFont typeface="Wingdings" pitchFamily="2" charset="2"/>
              <a:buChar char="v"/>
            </a:pPr>
            <a:r>
              <a:rPr lang="en-US" sz="800"/>
              <a:t>The Sarbanes Oxley Act also led to the creation of yet another organization  Public Company Accounting Oversight Board (PCAOB),which is charged with overseeing the accounting firms that audit publicly traded businesses.</a:t>
            </a:r>
          </a:p>
          <a:p>
            <a:pPr>
              <a:buFont typeface="Wingdings" pitchFamily="2" charset="2"/>
              <a:buChar char="v"/>
            </a:pPr>
            <a:r>
              <a:rPr lang="en-US" sz="800"/>
              <a:t>The SOX Act is arranged into eleven titles. The Act was enacted as a reason to several major corporate and accounting scandals. The following  are top ten financial scandals (a)Waste Management,1998 (b) ENRON,2001 ( c) WorldCom,2002 (d) TYCO,2002 (e) HealthSouth 2003 (f) Freddie Mac,2003 (g)AIG,2005 (h)Lehman Brothers,2008 (i)Bernie Madoff,2008 (j)Satyam 2009.</a:t>
            </a:r>
          </a:p>
          <a:p>
            <a:pPr>
              <a:buFont typeface="Wingdings" pitchFamily="2" charset="2"/>
              <a:buChar char="v"/>
            </a:pPr>
            <a:r>
              <a:rPr lang="en-US" sz="800"/>
              <a:t>In case of Enron was revealed that Enron’s reported financial condition was sustained by an institutionalized ,systemic and creatively planned accounting fraud.</a:t>
            </a:r>
          </a:p>
          <a:p>
            <a:pPr>
              <a:buFont typeface="Wingdings" pitchFamily="2" charset="2"/>
              <a:buChar char="v"/>
            </a:pPr>
            <a:r>
              <a:rPr lang="en-US" sz="800"/>
              <a:t>The primary thing to remember about SOX is about mitigating the risk of fraud, financial transparency and process control</a:t>
            </a:r>
          </a:p>
          <a:p>
            <a:pPr>
              <a:buFont typeface="Wingdings" pitchFamily="2" charset="2"/>
              <a:buChar char="v"/>
            </a:pPr>
            <a:endParaRPr lang="en-US" sz="800"/>
          </a:p>
          <a:p>
            <a:pPr marL="0" indent="0">
              <a:buNone/>
            </a:pPr>
            <a:endParaRPr lang="en-US" sz="800"/>
          </a:p>
        </p:txBody>
      </p:sp>
    </p:spTree>
    <p:extLst>
      <p:ext uri="{BB962C8B-B14F-4D97-AF65-F5344CB8AC3E}">
        <p14:creationId xmlns:p14="http://schemas.microsoft.com/office/powerpoint/2010/main" val="27012889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51BA4DF-2BD4-4EC2-B1DB-B27C8AC718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4739AB0-11A2-DFEB-617C-2BB04BC03C7C}"/>
              </a:ext>
            </a:extLst>
          </p:cNvPr>
          <p:cNvSpPr>
            <a:spLocks noGrp="1"/>
          </p:cNvSpPr>
          <p:nvPr>
            <p:ph type="title"/>
          </p:nvPr>
        </p:nvSpPr>
        <p:spPr>
          <a:xfrm>
            <a:off x="4553733" y="548464"/>
            <a:ext cx="6798541" cy="1675623"/>
          </a:xfrm>
        </p:spPr>
        <p:txBody>
          <a:bodyPr anchor="b">
            <a:normAutofit/>
          </a:bodyPr>
          <a:lstStyle/>
          <a:p>
            <a:r>
              <a:rPr lang="en-US" sz="4000"/>
              <a:t>Financial SOX</a:t>
            </a:r>
          </a:p>
        </p:txBody>
      </p:sp>
      <p:pic>
        <p:nvPicPr>
          <p:cNvPr id="6" name="Picture 5">
            <a:extLst>
              <a:ext uri="{FF2B5EF4-FFF2-40B4-BE49-F238E27FC236}">
                <a16:creationId xmlns:a16="http://schemas.microsoft.com/office/drawing/2014/main" id="{E6C801E4-021B-4D1E-B33C-1252EE6A1E55}"/>
              </a:ext>
            </a:extLst>
          </p:cNvPr>
          <p:cNvPicPr>
            <a:picLocks noChangeAspect="1"/>
          </p:cNvPicPr>
          <p:nvPr/>
        </p:nvPicPr>
        <p:blipFill rotWithShape="1">
          <a:blip r:embed="rId2"/>
          <a:srcRect l="26196" r="32958" b="-1"/>
          <a:stretch/>
        </p:blipFill>
        <p:spPr>
          <a:xfrm>
            <a:off x="1" y="10"/>
            <a:ext cx="4196496" cy="6857990"/>
          </a:xfrm>
          <a:prstGeom prst="rect">
            <a:avLst/>
          </a:prstGeom>
          <a:effectLst/>
        </p:spPr>
      </p:pic>
      <p:graphicFrame>
        <p:nvGraphicFramePr>
          <p:cNvPr id="5" name="Content Placeholder 2">
            <a:extLst>
              <a:ext uri="{FF2B5EF4-FFF2-40B4-BE49-F238E27FC236}">
                <a16:creationId xmlns:a16="http://schemas.microsoft.com/office/drawing/2014/main" id="{0720EADC-B6B1-4599-9224-3AFDFEA6463D}"/>
              </a:ext>
            </a:extLst>
          </p:cNvPr>
          <p:cNvGraphicFramePr>
            <a:graphicFrameLocks noGrp="1"/>
          </p:cNvGraphicFramePr>
          <p:nvPr>
            <p:ph idx="1"/>
            <p:extLst>
              <p:ext uri="{D42A27DB-BD31-4B8C-83A1-F6EECF244321}">
                <p14:modId xmlns:p14="http://schemas.microsoft.com/office/powerpoint/2010/main" val="2109936570"/>
              </p:ext>
            </p:extLst>
          </p:nvPr>
        </p:nvGraphicFramePr>
        <p:xfrm>
          <a:off x="4553734" y="2409830"/>
          <a:ext cx="6798539" cy="37052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120769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51BA4DF-2BD4-4EC2-B1DB-B27C8AC718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4739AB0-11A2-DFEB-617C-2BB04BC03C7C}"/>
              </a:ext>
            </a:extLst>
          </p:cNvPr>
          <p:cNvSpPr>
            <a:spLocks noGrp="1"/>
          </p:cNvSpPr>
          <p:nvPr>
            <p:ph type="title"/>
          </p:nvPr>
        </p:nvSpPr>
        <p:spPr>
          <a:xfrm>
            <a:off x="4553733" y="548464"/>
            <a:ext cx="6798541" cy="1675623"/>
          </a:xfrm>
        </p:spPr>
        <p:txBody>
          <a:bodyPr anchor="b">
            <a:normAutofit/>
          </a:bodyPr>
          <a:lstStyle/>
          <a:p>
            <a:r>
              <a:rPr lang="en-US" sz="4000"/>
              <a:t>IT SOX  Provisions </a:t>
            </a:r>
          </a:p>
        </p:txBody>
      </p:sp>
      <p:pic>
        <p:nvPicPr>
          <p:cNvPr id="7" name="Picture 4" descr="Calculator, pen, compass, money and a paper with graphs printed on it">
            <a:extLst>
              <a:ext uri="{FF2B5EF4-FFF2-40B4-BE49-F238E27FC236}">
                <a16:creationId xmlns:a16="http://schemas.microsoft.com/office/drawing/2014/main" id="{56BCECAA-552A-88E8-2DDE-B50432D383EA}"/>
              </a:ext>
            </a:extLst>
          </p:cNvPr>
          <p:cNvPicPr>
            <a:picLocks noChangeAspect="1"/>
          </p:cNvPicPr>
          <p:nvPr/>
        </p:nvPicPr>
        <p:blipFill rotWithShape="1">
          <a:blip r:embed="rId2"/>
          <a:srcRect l="33677" r="29454" b="-1"/>
          <a:stretch/>
        </p:blipFill>
        <p:spPr>
          <a:xfrm>
            <a:off x="1" y="10"/>
            <a:ext cx="4196496" cy="6857990"/>
          </a:xfrm>
          <a:prstGeom prst="rect">
            <a:avLst/>
          </a:prstGeom>
          <a:effectLst/>
        </p:spPr>
      </p:pic>
      <p:sp>
        <p:nvSpPr>
          <p:cNvPr id="3" name="Content Placeholder 2">
            <a:extLst>
              <a:ext uri="{FF2B5EF4-FFF2-40B4-BE49-F238E27FC236}">
                <a16:creationId xmlns:a16="http://schemas.microsoft.com/office/drawing/2014/main" id="{D11A0C4A-22FA-60EB-0759-57FDC3D66FD0}"/>
              </a:ext>
            </a:extLst>
          </p:cNvPr>
          <p:cNvSpPr>
            <a:spLocks noGrp="1"/>
          </p:cNvSpPr>
          <p:nvPr>
            <p:ph idx="1"/>
          </p:nvPr>
        </p:nvSpPr>
        <p:spPr>
          <a:xfrm>
            <a:off x="4553734" y="2409830"/>
            <a:ext cx="6798539" cy="3705217"/>
          </a:xfrm>
        </p:spPr>
        <p:txBody>
          <a:bodyPr>
            <a:normAutofit/>
          </a:bodyPr>
          <a:lstStyle/>
          <a:p>
            <a:pPr>
              <a:buFont typeface="Wingdings" pitchFamily="2" charset="2"/>
              <a:buChar char="v"/>
            </a:pPr>
            <a:r>
              <a:rPr lang="en-US" sz="1400" dirty="0"/>
              <a:t>Sec 302 requires :Periodic certification by CEO and CFO and mandates a set of internal procedures designed to ensure accurate financial disclosure.</a:t>
            </a:r>
          </a:p>
          <a:p>
            <a:pPr>
              <a:buFont typeface="Wingdings" pitchFamily="2" charset="2"/>
              <a:buChar char="v"/>
            </a:pPr>
            <a:r>
              <a:rPr lang="en-US" sz="1400" dirty="0"/>
              <a:t>Sec 303 requires: Improper influence on conduct of audits (a)Rules to Prohibit (b) No Preemption of other law  ( c) Enforcement  (d) Deadline for rulemaking .</a:t>
            </a:r>
          </a:p>
          <a:p>
            <a:pPr>
              <a:buFont typeface="Wingdings" pitchFamily="2" charset="2"/>
              <a:buChar char="v"/>
            </a:pPr>
            <a:r>
              <a:rPr lang="en-US" sz="1400" dirty="0"/>
              <a:t>Sec 401 requires :Disclosure in periodic reports (Off-Balance  Sheet Items) An operating lease is one of the most common off-balance sheet items</a:t>
            </a:r>
          </a:p>
          <a:p>
            <a:pPr>
              <a:buFont typeface="Wingdings" pitchFamily="2" charset="2"/>
              <a:buChar char="v"/>
            </a:pPr>
            <a:r>
              <a:rPr lang="en-US" sz="1400" dirty="0"/>
              <a:t>Sec 404 requires :Assessment of internal controls over Financial  Reporting (ICFR).</a:t>
            </a:r>
          </a:p>
          <a:p>
            <a:pPr>
              <a:buFont typeface="Wingdings" pitchFamily="2" charset="2"/>
              <a:buChar char="v"/>
            </a:pPr>
            <a:r>
              <a:rPr lang="en-US" sz="1400" dirty="0"/>
              <a:t>Sec 409  requires :Real Time Issuer  Disclosure relating to material changes in its financial conditions or operations .</a:t>
            </a:r>
          </a:p>
          <a:p>
            <a:pPr>
              <a:buFont typeface="Wingdings" pitchFamily="2" charset="2"/>
              <a:buChar char="v"/>
            </a:pPr>
            <a:r>
              <a:rPr lang="en-US" sz="1400" dirty="0"/>
              <a:t>Sec 806  requires :Protection for employees of Publicly Traded Companies who provide evidence of fraud (Sarbanes Oxley Whistleblower)</a:t>
            </a:r>
          </a:p>
          <a:p>
            <a:pPr>
              <a:buFont typeface="Wingdings" pitchFamily="2" charset="2"/>
              <a:buChar char="v"/>
            </a:pPr>
            <a:r>
              <a:rPr lang="en-US" sz="1400" dirty="0"/>
              <a:t>Sec 902 requires: Attempts &amp; conspiracies to commit Fraud Offences </a:t>
            </a:r>
          </a:p>
          <a:p>
            <a:pPr>
              <a:buFont typeface="Wingdings" pitchFamily="2" charset="2"/>
              <a:buChar char="v"/>
            </a:pPr>
            <a:r>
              <a:rPr lang="en-US" sz="1400" dirty="0"/>
              <a:t>Sec 906 requires: Corporate Responsibility for Financial Reports</a:t>
            </a:r>
          </a:p>
        </p:txBody>
      </p:sp>
    </p:spTree>
    <p:extLst>
      <p:ext uri="{BB962C8B-B14F-4D97-AF65-F5344CB8AC3E}">
        <p14:creationId xmlns:p14="http://schemas.microsoft.com/office/powerpoint/2010/main" val="27886398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4739AB0-11A2-DFEB-617C-2BB04BC03C7C}"/>
              </a:ext>
            </a:extLst>
          </p:cNvPr>
          <p:cNvSpPr>
            <a:spLocks noGrp="1"/>
          </p:cNvSpPr>
          <p:nvPr>
            <p:ph type="title"/>
          </p:nvPr>
        </p:nvSpPr>
        <p:spPr>
          <a:xfrm>
            <a:off x="686834" y="1153572"/>
            <a:ext cx="3200400" cy="4461163"/>
          </a:xfrm>
        </p:spPr>
        <p:txBody>
          <a:bodyPr>
            <a:normAutofit/>
          </a:bodyPr>
          <a:lstStyle/>
          <a:p>
            <a:r>
              <a:rPr lang="en-US">
                <a:solidFill>
                  <a:srgbClr val="FFFFFF"/>
                </a:solidFill>
              </a:rPr>
              <a:t>IT SOX 404</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D11A0C4A-22FA-60EB-0759-57FDC3D66FD0}"/>
              </a:ext>
            </a:extLst>
          </p:cNvPr>
          <p:cNvSpPr>
            <a:spLocks noGrp="1"/>
          </p:cNvSpPr>
          <p:nvPr>
            <p:ph idx="1"/>
          </p:nvPr>
        </p:nvSpPr>
        <p:spPr>
          <a:xfrm>
            <a:off x="4447308" y="591344"/>
            <a:ext cx="6906491" cy="5585619"/>
          </a:xfrm>
        </p:spPr>
        <p:txBody>
          <a:bodyPr anchor="ctr">
            <a:normAutofit/>
          </a:bodyPr>
          <a:lstStyle/>
          <a:p>
            <a:pPr marL="0" indent="0">
              <a:buNone/>
            </a:pPr>
            <a:r>
              <a:rPr lang="en-US" sz="1500"/>
              <a:t>IT SOX 404 :-</a:t>
            </a:r>
          </a:p>
          <a:p>
            <a:pPr>
              <a:buFont typeface="Wingdings" pitchFamily="2" charset="2"/>
              <a:buChar char="v"/>
            </a:pPr>
            <a:r>
              <a:rPr lang="en-US" sz="1500"/>
              <a:t>Sec 404 requires assessment of internal control over Financial Reporting (ICFR)</a:t>
            </a:r>
          </a:p>
          <a:p>
            <a:pPr>
              <a:buFont typeface="Wingdings" pitchFamily="2" charset="2"/>
              <a:buChar char="v"/>
            </a:pPr>
            <a:r>
              <a:rPr lang="en-US" sz="1500"/>
              <a:t>It is known as SOX 404 top-down risk assessment where both external auditor and management of the US Publicly Listed Companies under Security Exchange Commission (SEC) to report on adequacy of the company’s internal control over financial reporting (ICFR).The auditor also focus on entity level controls and works down to significant account disclosure and their relevant assertions .</a:t>
            </a:r>
          </a:p>
          <a:p>
            <a:pPr>
              <a:buFont typeface="Wingdings" pitchFamily="2" charset="2"/>
              <a:buChar char="v"/>
            </a:pPr>
            <a:r>
              <a:rPr lang="en-US" sz="1500"/>
              <a:t>Main controls are (a)Entity Level Controls (b) IT Application Controls ( c) IT General Controls </a:t>
            </a:r>
          </a:p>
          <a:p>
            <a:pPr>
              <a:buFont typeface="Wingdings" pitchFamily="2" charset="2"/>
              <a:buChar char="v"/>
            </a:pPr>
            <a:r>
              <a:rPr lang="en-US" sz="1500"/>
              <a:t>(a) Entity Level Controls : (i) Risk assessment activities (ii) Strategies and Plans (iii) Policies and Procedures (iv) Training and Education (v) Quality Assurance (vi) Internal Audit.</a:t>
            </a:r>
          </a:p>
          <a:p>
            <a:pPr>
              <a:buFont typeface="Wingdings" pitchFamily="2" charset="2"/>
              <a:buChar char="v"/>
            </a:pPr>
            <a:r>
              <a:rPr lang="en-US" sz="1500"/>
              <a:t>(b) IT Application Controls : (i) Completeness (ii) Accuracy (iii) Existence /Authorizations (iv) Presentation/Disclosures , we are using C&amp;A Template (Completeness and Accuracy) plus use of  programming language as per the applications applicability.</a:t>
            </a:r>
          </a:p>
          <a:p>
            <a:pPr>
              <a:buFont typeface="Wingdings" pitchFamily="2" charset="2"/>
              <a:buChar char="v"/>
            </a:pPr>
            <a:r>
              <a:rPr lang="en-US" sz="1500"/>
              <a:t>( c) IT General Controls : (i) Program Development (ii) Program Changes (iii) Access to Programs and Data (iv) Computer Operations </a:t>
            </a:r>
          </a:p>
          <a:p>
            <a:pPr>
              <a:buFont typeface="Wingdings" pitchFamily="2" charset="2"/>
              <a:buChar char="v"/>
            </a:pPr>
            <a:r>
              <a:rPr lang="en-US" sz="1500"/>
              <a:t>IT. SOX 404 controls are based on (a) Accuracy (b) Security ( c) Change Management ( d) Backup procedures </a:t>
            </a:r>
          </a:p>
        </p:txBody>
      </p:sp>
    </p:spTree>
    <p:extLst>
      <p:ext uri="{BB962C8B-B14F-4D97-AF65-F5344CB8AC3E}">
        <p14:creationId xmlns:p14="http://schemas.microsoft.com/office/powerpoint/2010/main" val="3887949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4739AB0-11A2-DFEB-617C-2BB04BC03C7C}"/>
              </a:ext>
            </a:extLst>
          </p:cNvPr>
          <p:cNvSpPr>
            <a:spLocks noGrp="1"/>
          </p:cNvSpPr>
          <p:nvPr>
            <p:ph type="title"/>
          </p:nvPr>
        </p:nvSpPr>
        <p:spPr>
          <a:xfrm>
            <a:off x="686834" y="1153572"/>
            <a:ext cx="3200400" cy="4461163"/>
          </a:xfrm>
        </p:spPr>
        <p:txBody>
          <a:bodyPr>
            <a:normAutofit/>
          </a:bodyPr>
          <a:lstStyle/>
          <a:p>
            <a:r>
              <a:rPr lang="en-US">
                <a:solidFill>
                  <a:srgbClr val="FFFFFF"/>
                </a:solidFill>
              </a:rPr>
              <a:t>IT SOX GRC  </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D11A0C4A-22FA-60EB-0759-57FDC3D66FD0}"/>
              </a:ext>
            </a:extLst>
          </p:cNvPr>
          <p:cNvSpPr>
            <a:spLocks noGrp="1"/>
          </p:cNvSpPr>
          <p:nvPr>
            <p:ph idx="1"/>
          </p:nvPr>
        </p:nvSpPr>
        <p:spPr>
          <a:xfrm>
            <a:off x="4447308" y="591344"/>
            <a:ext cx="6906491" cy="5585619"/>
          </a:xfrm>
        </p:spPr>
        <p:txBody>
          <a:bodyPr anchor="ctr">
            <a:normAutofit/>
          </a:bodyPr>
          <a:lstStyle/>
          <a:p>
            <a:pPr marL="0" indent="0">
              <a:buNone/>
            </a:pPr>
            <a:r>
              <a:rPr lang="en-US" sz="900"/>
              <a:t>IT SOX GRC :-</a:t>
            </a:r>
          </a:p>
          <a:p>
            <a:pPr marL="342900" indent="-342900">
              <a:buAutoNum type="alphaLcParenBoth"/>
            </a:pPr>
            <a:r>
              <a:rPr lang="en-US" sz="900"/>
              <a:t>Governance:-</a:t>
            </a:r>
          </a:p>
          <a:p>
            <a:pPr>
              <a:buFont typeface="Wingdings" pitchFamily="2" charset="2"/>
              <a:buChar char="v"/>
            </a:pPr>
            <a:r>
              <a:rPr lang="en-US" sz="900"/>
              <a:t>Control Universe :All ITGC Controls </a:t>
            </a:r>
          </a:p>
          <a:p>
            <a:pPr>
              <a:buFont typeface="Wingdings" pitchFamily="2" charset="2"/>
              <a:buChar char="v"/>
            </a:pPr>
            <a:r>
              <a:rPr lang="en-US" sz="900"/>
              <a:t>404 Application Listing (for e.g. those business applications supporting various servers &amp;DB like for example Blackline  apps)</a:t>
            </a:r>
          </a:p>
          <a:p>
            <a:pPr>
              <a:buFont typeface="Wingdings" pitchFamily="2" charset="2"/>
              <a:buChar char="v"/>
            </a:pPr>
            <a:r>
              <a:rPr lang="en-US" sz="900"/>
              <a:t>Meeting with the client quarterly testing schedule as a SME (Subject Matter Expert)</a:t>
            </a:r>
          </a:p>
          <a:p>
            <a:pPr>
              <a:buFont typeface="Wingdings" pitchFamily="2" charset="2"/>
              <a:buChar char="v"/>
            </a:pPr>
            <a:r>
              <a:rPr lang="en-US" sz="900"/>
              <a:t>Weekly Reporting </a:t>
            </a:r>
          </a:p>
          <a:p>
            <a:pPr>
              <a:buFont typeface="Wingdings" pitchFamily="2" charset="2"/>
              <a:buChar char="v"/>
            </a:pPr>
            <a:r>
              <a:rPr lang="en-US" sz="900"/>
              <a:t>Accountability and Ownership  </a:t>
            </a:r>
          </a:p>
          <a:p>
            <a:pPr>
              <a:buFont typeface="Wingdings" pitchFamily="2" charset="2"/>
              <a:buChar char="v"/>
            </a:pPr>
            <a:r>
              <a:rPr lang="en-US" sz="900"/>
              <a:t>Meeting Compliance</a:t>
            </a:r>
          </a:p>
          <a:p>
            <a:pPr marL="0" indent="0">
              <a:buNone/>
            </a:pPr>
            <a:r>
              <a:rPr lang="en-US" sz="900"/>
              <a:t>(b) Risk Management </a:t>
            </a:r>
          </a:p>
          <a:p>
            <a:pPr>
              <a:buFont typeface="Wingdings" pitchFamily="2" charset="2"/>
              <a:buChar char="v"/>
            </a:pPr>
            <a:r>
              <a:rPr lang="en-US" sz="900"/>
              <a:t>Maintaining Risk Register </a:t>
            </a:r>
          </a:p>
          <a:p>
            <a:pPr>
              <a:buFont typeface="Wingdings" pitchFamily="2" charset="2"/>
              <a:buChar char="v"/>
            </a:pPr>
            <a:r>
              <a:rPr lang="en-US" sz="900"/>
              <a:t>Maintaining RACI (Responsible,Accoutable,Consulted and informed ) Matrix for IT SOX Compliance Work </a:t>
            </a:r>
          </a:p>
          <a:p>
            <a:pPr>
              <a:buFont typeface="Wingdings" pitchFamily="2" charset="2"/>
              <a:buChar char="v"/>
            </a:pPr>
            <a:r>
              <a:rPr lang="en-US" sz="900"/>
              <a:t>Sampling selection based on risk level, risk assessment ,risk response and IT risk mitigation steps and follow-up</a:t>
            </a:r>
          </a:p>
          <a:p>
            <a:pPr marL="0" indent="0">
              <a:buNone/>
            </a:pPr>
            <a:r>
              <a:rPr lang="en-US" sz="900"/>
              <a:t>( c) Compliance </a:t>
            </a:r>
          </a:p>
          <a:p>
            <a:pPr>
              <a:buFont typeface="Wingdings" pitchFamily="2" charset="2"/>
              <a:buChar char="v"/>
            </a:pPr>
            <a:r>
              <a:rPr lang="en-US" sz="900"/>
              <a:t>Provide oversight to stated controls. Perform both ToD &amp; ToE  of IT SOX Controls ,IT Compliance Activities in relation to IT SOX process automation application platform, providing IT Compliance approvals for those change management process affecting IT Security Baseline .</a:t>
            </a:r>
          </a:p>
          <a:p>
            <a:pPr>
              <a:buFont typeface="Wingdings" pitchFamily="2" charset="2"/>
              <a:buChar char="v"/>
            </a:pPr>
            <a:r>
              <a:rPr lang="en-US" sz="900"/>
              <a:t>Provide reasonable assurance that environments are secure and protected using various tools like SNOW,RSA Archer, Oracle and SAP control using documentation tools.</a:t>
            </a:r>
          </a:p>
          <a:p>
            <a:pPr>
              <a:buFont typeface="Wingdings" pitchFamily="2" charset="2"/>
              <a:buChar char="v"/>
            </a:pPr>
            <a:r>
              <a:rPr lang="en-US" sz="900"/>
              <a:t>RCA (Root Cause Analysis) RCA is required for failed controls</a:t>
            </a:r>
          </a:p>
          <a:p>
            <a:pPr>
              <a:buFont typeface="Wingdings" pitchFamily="2" charset="2"/>
              <a:buChar char="v"/>
            </a:pPr>
            <a:r>
              <a:rPr lang="en-US" sz="900"/>
              <a:t>Exception testing /analysis required for control that passed SOX testing but did not meet all client SOX requirements, for example password reset under Cyber Ark.</a:t>
            </a:r>
          </a:p>
          <a:p>
            <a:pPr>
              <a:buFont typeface="Wingdings" pitchFamily="2" charset="2"/>
              <a:buChar char="v"/>
            </a:pPr>
            <a:r>
              <a:rPr lang="en-US" sz="900"/>
              <a:t>External Auditor requests or internal audit requests.</a:t>
            </a:r>
          </a:p>
          <a:p>
            <a:pPr>
              <a:buFont typeface="Wingdings" pitchFamily="2" charset="2"/>
              <a:buChar char="v"/>
            </a:pPr>
            <a:endParaRPr lang="en-US" sz="900"/>
          </a:p>
          <a:p>
            <a:pPr marL="0" indent="0">
              <a:buNone/>
            </a:pPr>
            <a:endParaRPr lang="en-US" sz="900"/>
          </a:p>
          <a:p>
            <a:pPr marL="0" indent="0">
              <a:buNone/>
            </a:pPr>
            <a:endParaRPr lang="en-US" sz="900"/>
          </a:p>
        </p:txBody>
      </p:sp>
    </p:spTree>
    <p:extLst>
      <p:ext uri="{BB962C8B-B14F-4D97-AF65-F5344CB8AC3E}">
        <p14:creationId xmlns:p14="http://schemas.microsoft.com/office/powerpoint/2010/main" val="4723278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4739AB0-11A2-DFEB-617C-2BB04BC03C7C}"/>
              </a:ext>
            </a:extLst>
          </p:cNvPr>
          <p:cNvSpPr>
            <a:spLocks noGrp="1"/>
          </p:cNvSpPr>
          <p:nvPr>
            <p:ph type="title"/>
          </p:nvPr>
        </p:nvSpPr>
        <p:spPr>
          <a:xfrm>
            <a:off x="686834" y="1153572"/>
            <a:ext cx="3200400" cy="4461163"/>
          </a:xfrm>
        </p:spPr>
        <p:txBody>
          <a:bodyPr>
            <a:normAutofit/>
          </a:bodyPr>
          <a:lstStyle/>
          <a:p>
            <a:r>
              <a:rPr lang="en-US">
                <a:solidFill>
                  <a:srgbClr val="FFFFFF"/>
                </a:solidFill>
              </a:rPr>
              <a:t>Different IT SOX Controls</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D11A0C4A-22FA-60EB-0759-57FDC3D66FD0}"/>
              </a:ext>
            </a:extLst>
          </p:cNvPr>
          <p:cNvSpPr>
            <a:spLocks noGrp="1"/>
          </p:cNvSpPr>
          <p:nvPr>
            <p:ph idx="1"/>
          </p:nvPr>
        </p:nvSpPr>
        <p:spPr>
          <a:xfrm>
            <a:off x="4447308" y="591344"/>
            <a:ext cx="6906491" cy="5585619"/>
          </a:xfrm>
        </p:spPr>
        <p:txBody>
          <a:bodyPr anchor="ctr">
            <a:normAutofit/>
          </a:bodyPr>
          <a:lstStyle/>
          <a:p>
            <a:pPr>
              <a:buFont typeface="Wingdings" pitchFamily="2" charset="2"/>
              <a:buChar char="v"/>
            </a:pPr>
            <a:r>
              <a:rPr lang="en-US" sz="1500"/>
              <a:t>Physical Control at data center here mainly reconciliation of manual register vs access log reports</a:t>
            </a:r>
          </a:p>
          <a:p>
            <a:pPr>
              <a:buFont typeface="Wingdings" pitchFamily="2" charset="2"/>
              <a:buChar char="v"/>
            </a:pPr>
            <a:r>
              <a:rPr lang="en-US" sz="1500"/>
              <a:t>Development Level Testing :Mainly here related to checking approvals and sign off process as per  SOP</a:t>
            </a:r>
          </a:p>
          <a:p>
            <a:pPr>
              <a:buFont typeface="Wingdings" pitchFamily="2" charset="2"/>
              <a:buChar char="v"/>
            </a:pPr>
            <a:r>
              <a:rPr lang="en-US" sz="1500"/>
              <a:t>Change Application Controls</a:t>
            </a:r>
          </a:p>
          <a:p>
            <a:pPr>
              <a:buFont typeface="Wingdings" pitchFamily="2" charset="2"/>
              <a:buChar char="v"/>
            </a:pPr>
            <a:r>
              <a:rPr lang="en-US" sz="1500"/>
              <a:t>Ensure System Security: Account Management(UAM)</a:t>
            </a:r>
          </a:p>
          <a:p>
            <a:pPr>
              <a:buFont typeface="Wingdings" pitchFamily="2" charset="2"/>
              <a:buChar char="v"/>
            </a:pPr>
            <a:r>
              <a:rPr lang="en-US" sz="1500"/>
              <a:t>Managing Data Backups</a:t>
            </a:r>
          </a:p>
          <a:p>
            <a:pPr>
              <a:buFont typeface="Wingdings" pitchFamily="2" charset="2"/>
              <a:buChar char="v"/>
            </a:pPr>
            <a:r>
              <a:rPr lang="en-US" sz="1500"/>
              <a:t>Password Management (a) password policy (b) Unique User identification ( c) Default vendor related  applications </a:t>
            </a:r>
          </a:p>
          <a:p>
            <a:pPr>
              <a:buFont typeface="Wingdings" pitchFamily="2" charset="2"/>
              <a:buChar char="v"/>
            </a:pPr>
            <a:r>
              <a:rPr lang="en-US" sz="1500"/>
              <a:t>Access to Production :SoD</a:t>
            </a:r>
          </a:p>
          <a:p>
            <a:pPr>
              <a:buFont typeface="Wingdings" pitchFamily="2" charset="2"/>
              <a:buChar char="v"/>
            </a:pPr>
            <a:r>
              <a:rPr lang="en-US" sz="1500"/>
              <a:t>Security Baseline (Minimum</a:t>
            </a:r>
            <a:r>
              <a:rPr lang="en-US" sz="1500">
                <a:sym typeface="Wingdings" pitchFamily="2" charset="2"/>
              </a:rPr>
              <a:t> Security Standard fulfillments):Administrative Authority (PUAR) &amp; Log Review of different OS (Wintel,AIX,Teradata ,Backup), DB (Oracle ,SQL)</a:t>
            </a:r>
          </a:p>
          <a:p>
            <a:pPr>
              <a:buFont typeface="Wingdings" pitchFamily="2" charset="2"/>
              <a:buChar char="v"/>
            </a:pPr>
            <a:r>
              <a:rPr lang="en-US" sz="1500">
                <a:sym typeface="Wingdings" pitchFamily="2" charset="2"/>
              </a:rPr>
              <a:t>Problem Management</a:t>
            </a:r>
          </a:p>
          <a:p>
            <a:pPr>
              <a:buFont typeface="Wingdings" pitchFamily="2" charset="2"/>
              <a:buChar char="v"/>
            </a:pPr>
            <a:r>
              <a:rPr lang="en-US" sz="1500">
                <a:sym typeface="Wingdings" pitchFamily="2" charset="2"/>
              </a:rPr>
              <a:t>NEPW :Non Expiry Password</a:t>
            </a:r>
          </a:p>
          <a:p>
            <a:pPr>
              <a:buFont typeface="Wingdings" pitchFamily="2" charset="2"/>
              <a:buChar char="v"/>
            </a:pPr>
            <a:r>
              <a:rPr lang="en-US" sz="1500">
                <a:sym typeface="Wingdings" pitchFamily="2" charset="2"/>
              </a:rPr>
              <a:t>PUAR review:Priviileged User Access Review  done on quarterly/half-yearly basis.</a:t>
            </a:r>
          </a:p>
          <a:p>
            <a:pPr>
              <a:buFont typeface="Wingdings" pitchFamily="2" charset="2"/>
              <a:buChar char="v"/>
            </a:pPr>
            <a:r>
              <a:rPr lang="en-US" sz="1500">
                <a:sym typeface="Wingdings" pitchFamily="2" charset="2"/>
              </a:rPr>
              <a:t>Quarterly/Half-yearly :Resource Owner Review</a:t>
            </a:r>
            <a:endParaRPr lang="en-US" sz="1500"/>
          </a:p>
          <a:p>
            <a:pPr>
              <a:buFont typeface="Wingdings" pitchFamily="2" charset="2"/>
              <a:buChar char="v"/>
            </a:pPr>
            <a:endParaRPr lang="en-US" sz="1500"/>
          </a:p>
        </p:txBody>
      </p:sp>
    </p:spTree>
    <p:extLst>
      <p:ext uri="{BB962C8B-B14F-4D97-AF65-F5344CB8AC3E}">
        <p14:creationId xmlns:p14="http://schemas.microsoft.com/office/powerpoint/2010/main" val="20895257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4739AB0-11A2-DFEB-617C-2BB04BC03C7C}"/>
              </a:ext>
            </a:extLst>
          </p:cNvPr>
          <p:cNvSpPr>
            <a:spLocks noGrp="1"/>
          </p:cNvSpPr>
          <p:nvPr>
            <p:ph type="title"/>
          </p:nvPr>
        </p:nvSpPr>
        <p:spPr>
          <a:xfrm>
            <a:off x="686834" y="1153572"/>
            <a:ext cx="3200400" cy="4461163"/>
          </a:xfrm>
        </p:spPr>
        <p:txBody>
          <a:bodyPr>
            <a:normAutofit/>
          </a:bodyPr>
          <a:lstStyle/>
          <a:p>
            <a:r>
              <a:rPr lang="en-US">
                <a:solidFill>
                  <a:srgbClr val="FFFFFF"/>
                </a:solidFill>
              </a:rPr>
              <a:t>IT SOX 404 under SAP Environment</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D11A0C4A-22FA-60EB-0759-57FDC3D66FD0}"/>
              </a:ext>
            </a:extLst>
          </p:cNvPr>
          <p:cNvSpPr>
            <a:spLocks noGrp="1"/>
          </p:cNvSpPr>
          <p:nvPr>
            <p:ph idx="1"/>
          </p:nvPr>
        </p:nvSpPr>
        <p:spPr>
          <a:xfrm>
            <a:off x="4447308" y="591344"/>
            <a:ext cx="6906491" cy="5585619"/>
          </a:xfrm>
        </p:spPr>
        <p:txBody>
          <a:bodyPr anchor="ctr">
            <a:normAutofit/>
          </a:bodyPr>
          <a:lstStyle/>
          <a:p>
            <a:pPr>
              <a:buFont typeface="Wingdings" pitchFamily="2" charset="2"/>
              <a:buChar char="v"/>
            </a:pPr>
            <a:r>
              <a:rPr lang="en-US" sz="1500"/>
              <a:t>There are SAP process document available for each SAP system: ECC(PR3),HANA (S4P),BPC ICON(b4p),FIORI(PSF),GRC.12(GRP)</a:t>
            </a:r>
          </a:p>
          <a:p>
            <a:pPr>
              <a:buFont typeface="Wingdings" pitchFamily="2" charset="2"/>
              <a:buChar char="v"/>
            </a:pPr>
            <a:r>
              <a:rPr lang="en-US" sz="1500"/>
              <a:t>Detailed testing steps using T-code and table name, other detailed steps of user type, user group and period covered to execute the report</a:t>
            </a:r>
          </a:p>
          <a:p>
            <a:pPr>
              <a:buFont typeface="Wingdings" pitchFamily="2" charset="2"/>
              <a:buChar char="v"/>
            </a:pPr>
            <a:r>
              <a:rPr lang="en-US" sz="1500"/>
              <a:t>We need one independent check and then receive one or two samples from SAP ERP Security team for each month for business testing results along with incident ticket(SNOW ticket) in support of it.</a:t>
            </a:r>
          </a:p>
          <a:p>
            <a:pPr>
              <a:buFont typeface="Wingdings" pitchFamily="2" charset="2"/>
              <a:buChar char="v"/>
            </a:pPr>
            <a:r>
              <a:rPr lang="en-US" sz="1500"/>
              <a:t>We need to document under TOD &amp; TOE template, screenshot of independent check with date &amp; time stamp for each steps followed for TOD &amp; TOE plus attach business testing screenshots as per SNOW ticket.</a:t>
            </a:r>
          </a:p>
          <a:p>
            <a:pPr>
              <a:buFont typeface="Wingdings" pitchFamily="2" charset="2"/>
              <a:buChar char="v"/>
            </a:pPr>
            <a:r>
              <a:rPr lang="en-US" sz="1500"/>
              <a:t>For a few  SAP controls , substantive testing may be required if an interactive account logged into SAP system other than allowed generic IDs. We may need to further log review of those cases for further investigation for the reason of the access and whether prior approval is taken or not.</a:t>
            </a:r>
          </a:p>
          <a:p>
            <a:pPr>
              <a:buFont typeface="Wingdings" pitchFamily="2" charset="2"/>
              <a:buChar char="v"/>
            </a:pPr>
            <a:r>
              <a:rPr lang="en-US" sz="1500"/>
              <a:t>We may also find cases where due to wrong account classification  other than generic accounts covered from dialog or service may be covered  so in those cases SAP Security team will rectify those findings. </a:t>
            </a:r>
          </a:p>
          <a:p>
            <a:pPr>
              <a:buFont typeface="Wingdings" pitchFamily="2" charset="2"/>
              <a:buChar char="v"/>
            </a:pPr>
            <a:r>
              <a:rPr lang="en-US" sz="1500"/>
              <a:t>We need to follow non-SAP Control  RSA documentation in addition to it.</a:t>
            </a:r>
          </a:p>
          <a:p>
            <a:pPr marL="0" indent="0">
              <a:buNone/>
            </a:pPr>
            <a:endParaRPr lang="en-US" sz="1500"/>
          </a:p>
        </p:txBody>
      </p:sp>
    </p:spTree>
    <p:extLst>
      <p:ext uri="{BB962C8B-B14F-4D97-AF65-F5344CB8AC3E}">
        <p14:creationId xmlns:p14="http://schemas.microsoft.com/office/powerpoint/2010/main" val="144136269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542</TotalTime>
  <Words>2292</Words>
  <Application>Microsoft Macintosh PowerPoint</Application>
  <PresentationFormat>Widescreen</PresentationFormat>
  <Paragraphs>123</Paragraphs>
  <Slides>16</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Calibri Light</vt:lpstr>
      <vt:lpstr>Wingdings</vt:lpstr>
      <vt:lpstr>Office Theme</vt:lpstr>
      <vt:lpstr>CONTROL TESTING :IT SOX 404 COMPLIANCE</vt:lpstr>
      <vt:lpstr>AGENDA</vt:lpstr>
      <vt:lpstr>What is SOX</vt:lpstr>
      <vt:lpstr>Financial SOX</vt:lpstr>
      <vt:lpstr>IT SOX  Provisions </vt:lpstr>
      <vt:lpstr>IT SOX 404</vt:lpstr>
      <vt:lpstr>IT SOX GRC  </vt:lpstr>
      <vt:lpstr>Different IT SOX Controls</vt:lpstr>
      <vt:lpstr>IT SOX 404 under SAP Environment</vt:lpstr>
      <vt:lpstr>Testing Template (ToD,ToE &amp;RCA)</vt:lpstr>
      <vt:lpstr>Testing Template (ToD,ToE &amp;RCA)</vt:lpstr>
      <vt:lpstr>Testing Template (ToD,ToE &amp;RCA)</vt:lpstr>
      <vt:lpstr>Relevance of  SOX Compliance with recent cases </vt:lpstr>
      <vt:lpstr>Present issues with IT SOX Compliance</vt:lpstr>
      <vt:lpstr>Opportunities for CA in  SOX Compliance  </vt:lpstr>
      <vt:lpstr> Questions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CONTROL TESTING :IT SOX 404 COMPLIANCE</dc:title>
  <dc:creator>Somdeb Bhattacharya</dc:creator>
  <cp:lastModifiedBy>Somdeb Bhattacharya</cp:lastModifiedBy>
  <cp:revision>1</cp:revision>
  <dcterms:created xsi:type="dcterms:W3CDTF">2023-04-28T04:59:11Z</dcterms:created>
  <dcterms:modified xsi:type="dcterms:W3CDTF">2023-07-14T08:00:05Z</dcterms:modified>
</cp:coreProperties>
</file>